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4" r:id="rId4"/>
  </p:sldMasterIdLst>
  <p:notesMasterIdLst>
    <p:notesMasterId r:id="rId18"/>
  </p:notesMasterIdLst>
  <p:handoutMasterIdLst>
    <p:handoutMasterId r:id="rId19"/>
  </p:handoutMasterIdLst>
  <p:sldIdLst>
    <p:sldId id="256" r:id="rId5"/>
    <p:sldId id="257" r:id="rId6"/>
    <p:sldId id="330" r:id="rId7"/>
    <p:sldId id="305" r:id="rId8"/>
    <p:sldId id="343" r:id="rId9"/>
    <p:sldId id="339" r:id="rId10"/>
    <p:sldId id="344" r:id="rId11"/>
    <p:sldId id="345" r:id="rId12"/>
    <p:sldId id="346" r:id="rId13"/>
    <p:sldId id="341" r:id="rId14"/>
    <p:sldId id="342" r:id="rId15"/>
    <p:sldId id="336" r:id="rId16"/>
    <p:sldId id="332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014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10DED88-20C0-4D4D-97C8-5A266D2504A0}" v="268" dt="2023-01-16T23:29:02.10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4" autoAdjust="0"/>
    <p:restoredTop sz="93725" autoAdjust="0"/>
  </p:normalViewPr>
  <p:slideViewPr>
    <p:cSldViewPr snapToGrid="0">
      <p:cViewPr>
        <p:scale>
          <a:sx n="75" d="100"/>
          <a:sy n="75" d="100"/>
        </p:scale>
        <p:origin x="276" y="507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48" d="100"/>
          <a:sy n="48" d="100"/>
        </p:scale>
        <p:origin x="1836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A47A63F-9D06-479D-A04D-717692D4326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51F70DC-6EDE-457C-B55A-39AC7DE41A3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7C06C4-C5A6-48FB-97F5-B20A44F857E9}" type="datetimeFigureOut">
              <a:rPr lang="en-US" smtClean="0"/>
              <a:t>1/16/2023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6987CF-42F5-4BB0-AD0D-1D64C359446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368FB4-296C-4F8C-BFA3-D7C3AD617B6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555657-0A12-495F-9FFA-D8F7554E7C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43222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F2B2CC-0155-4E5E-A890-531D58ADF5B2}" type="datetimeFigureOut">
              <a:rPr lang="en-US" smtClean="0"/>
              <a:t>1/16/2023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780FBB-F712-42E7-8C2F-226D98798B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1535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3FB0C32-F044-4939-92E4-8BA39B7A39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50" y="-663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584BE8A-3E34-4967-9E7C-13EC8F6A99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50" y="-663"/>
            <a:ext cx="12188952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60000"/>
                </a:schemeClr>
              </a:gs>
              <a:gs pos="100000">
                <a:schemeClr val="accent1">
                  <a:alpha val="6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9BFF676-EC35-4FFD-8894-CA4F283070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50" y="0"/>
            <a:ext cx="12188952" cy="6858000"/>
          </a:xfrm>
          <a:prstGeom prst="rect">
            <a:avLst/>
          </a:prstGeom>
          <a:solidFill>
            <a:schemeClr val="bg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2DA1557-E095-4C82-B659-3AF550080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2746250" y="-663"/>
            <a:ext cx="6857999" cy="6857998"/>
          </a:xfrm>
          <a:prstGeom prst="ellipse">
            <a:avLst/>
          </a:prstGeom>
          <a:gradFill>
            <a:gsLst>
              <a:gs pos="0">
                <a:schemeClr val="accent1">
                  <a:lumMod val="20000"/>
                  <a:lumOff val="80000"/>
                  <a:alpha val="40000"/>
                </a:schemeClr>
              </a:gs>
              <a:gs pos="100000">
                <a:schemeClr val="accent1">
                  <a:alpha val="40000"/>
                </a:schemeClr>
              </a:gs>
            </a:gsLst>
            <a:lin ang="2700000" scaled="1"/>
          </a:gradFill>
          <a:ln>
            <a:noFill/>
          </a:ln>
          <a:effectLst>
            <a:softEdge rad="520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F34E5EF-94D7-4AE0-BDD1-81A3ECDE61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77040" y="1193411"/>
            <a:ext cx="5589934" cy="5737916"/>
          </a:xfrm>
          <a:prstGeom prst="ellipse">
            <a:avLst/>
          </a:prstGeom>
          <a:gradFill>
            <a:gsLst>
              <a:gs pos="0">
                <a:schemeClr val="accent1">
                  <a:alpha val="40000"/>
                </a:schemeClr>
              </a:gs>
              <a:gs pos="100000">
                <a:schemeClr val="accent5">
                  <a:alpha val="20000"/>
                </a:schemeClr>
              </a:gs>
            </a:gsLst>
            <a:lin ang="2700000" scaled="1"/>
          </a:gradFill>
          <a:ln>
            <a:noFill/>
          </a:ln>
          <a:effectLst>
            <a:softEdge rad="952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829E57E-3199-4AAA-B2D5-F93264FDA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6442672" y="193606"/>
            <a:ext cx="5760743" cy="5737917"/>
          </a:xfrm>
          <a:prstGeom prst="ellipse">
            <a:avLst/>
          </a:prstGeom>
          <a:gradFill>
            <a:gsLst>
              <a:gs pos="0">
                <a:schemeClr val="accent1">
                  <a:alpha val="20000"/>
                </a:schemeClr>
              </a:gs>
              <a:gs pos="100000">
                <a:schemeClr val="accent5">
                  <a:alpha val="40000"/>
                </a:schemeClr>
              </a:gs>
            </a:gsLst>
            <a:lin ang="2700000" scaled="1"/>
          </a:gradFill>
          <a:ln>
            <a:noFill/>
          </a:ln>
          <a:effectLst>
            <a:softEdge rad="10033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" name="Picture 16" descr="Tag=CustomerPhoto&#10;Crop=1&#10;Align=N/A">
            <a:extLst>
              <a:ext uri="{FF2B5EF4-FFF2-40B4-BE49-F238E27FC236}">
                <a16:creationId xmlns:a16="http://schemas.microsoft.com/office/drawing/2014/main" id="{8A791822-0971-4E61-A5E4-9AAD258F58E3}"/>
              </a:ext>
            </a:extLst>
          </p:cNvPr>
          <p:cNvPicPr>
            <a:picLocks/>
          </p:cNvPicPr>
          <p:nvPr userDrawn="1"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" y="-663"/>
            <a:ext cx="12188952" cy="6858000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B86D7D99-F789-4EDA-861D-B6B994F05F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7050" y="1121700"/>
            <a:ext cx="9144000" cy="238760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Cambria" panose="02040503050406030204" pitchFamily="18" charset="0"/>
                <a:cs typeface="Sabon Next LT" panose="020B0502040204020203" pitchFamily="2" charset="0"/>
              </a:rPr>
              <a:t>Click to edit Master title style</a:t>
            </a:r>
            <a:endParaRPr lang="en-US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Cambria" panose="02040503050406030204" pitchFamily="18" charset="0"/>
              <a:cs typeface="Sabon Next LT" panose="020B0502040204020203" pitchFamily="2" charset="0"/>
            </a:endParaRPr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2B39487B-EA73-4D7B-93AA-D63B49F4DA7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527050" y="3600450"/>
            <a:ext cx="9144000" cy="2451100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555448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8B9F00-8450-475B-B155-993BAF212A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3/1/20XX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0FDDA3-8E6F-42F7-BFBE-7FA9C647C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C8E678-81B8-4356-9624-A0B999536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73294AE-7408-47DB-898D-41F8C069B4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857251"/>
            <a:ext cx="6156051" cy="2076450"/>
          </a:xfrm>
        </p:spPr>
        <p:txBody>
          <a:bodyPr anchor="b">
            <a:normAutofit/>
          </a:bodyPr>
          <a:lstStyle/>
          <a:p>
            <a:r>
              <a:rPr lang="en-US" sz="4400">
                <a:gradFill flip="none" rotWithShape="1">
                  <a:gsLst>
                    <a:gs pos="0">
                      <a:schemeClr val="accent5">
                        <a:alpha val="70000"/>
                      </a:schemeClr>
                    </a:gs>
                    <a:gs pos="100000">
                      <a:schemeClr val="accent1">
                        <a:alpha val="70000"/>
                      </a:schemeClr>
                    </a:gs>
                  </a:gsLst>
                  <a:lin ang="0" scaled="1"/>
                  <a:tileRect/>
                </a:gradFill>
              </a:rPr>
              <a:t>Click to edit Master title style</a:t>
            </a:r>
            <a:endParaRPr lang="en-US" sz="4400" dirty="0">
              <a:gradFill flip="none" rotWithShape="1">
                <a:gsLst>
                  <a:gs pos="0">
                    <a:schemeClr val="accent5">
                      <a:alpha val="70000"/>
                    </a:schemeClr>
                  </a:gs>
                  <a:gs pos="100000">
                    <a:schemeClr val="accent1">
                      <a:alpha val="70000"/>
                    </a:schemeClr>
                  </a:gs>
                </a:gsLst>
                <a:lin ang="0" scaled="1"/>
                <a:tileRect/>
              </a:gra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973052A-4118-4E04-81F8-A44EC172FE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7" y="3190875"/>
            <a:ext cx="6156052" cy="2986087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</a:lstStyle>
          <a:p>
            <a:pPr marL="228600" lvl="0" indent="-228600"/>
            <a:r>
              <a:rPr lang="en-US" sz="2000">
                <a:solidFill>
                  <a:schemeClr val="tx2">
                    <a:alpha val="60000"/>
                  </a:schemeClr>
                </a:solidFill>
              </a:rPr>
              <a:t>Click to edit Master text styles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8988D1E1-6064-4D6A-9EB1-578E20A2A0ED}"/>
              </a:ext>
            </a:extLst>
          </p:cNvPr>
          <p:cNvSpPr txBox="1">
            <a:spLocks/>
          </p:cNvSpPr>
          <p:nvPr userDrawn="1"/>
        </p:nvSpPr>
        <p:spPr>
          <a:xfrm>
            <a:off x="841248" y="6429375"/>
            <a:ext cx="26467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 cap="all" spc="15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AB23B9F-B223-42FC-B961-B8BFC75D2259}" type="datetime1">
              <a:rPr lang="en-US" smtClean="0">
                <a:solidFill>
                  <a:schemeClr val="tx2">
                    <a:alpha val="60000"/>
                  </a:schemeClr>
                </a:solidFill>
              </a:rPr>
              <a:pPr/>
              <a:t>1/16/2023</a:t>
            </a:fld>
            <a:endParaRPr lang="en-US" dirty="0">
              <a:solidFill>
                <a:schemeClr val="tx2">
                  <a:alpha val="60000"/>
                </a:schemeClr>
              </a:solidFill>
            </a:endParaRP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BD47C5CB-0317-4DC6-A76F-38A5BB1FD1C2}"/>
              </a:ext>
            </a:extLst>
          </p:cNvPr>
          <p:cNvSpPr txBox="1">
            <a:spLocks/>
          </p:cNvSpPr>
          <p:nvPr userDrawn="1"/>
        </p:nvSpPr>
        <p:spPr>
          <a:xfrm>
            <a:off x="4044696" y="64293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 cap="all" spc="15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tx2">
                    <a:alpha val="60000"/>
                  </a:schemeClr>
                </a:solidFill>
              </a:rPr>
              <a:t>Sample footer text</a:t>
            </a:r>
            <a:endParaRPr lang="en-US" dirty="0">
              <a:solidFill>
                <a:schemeClr val="tx2">
                  <a:alpha val="60000"/>
                </a:schemeClr>
              </a:solidFill>
            </a:endParaRP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8CCF6E15-0BE7-453B-BBD4-B379C390AD22}"/>
              </a:ext>
            </a:extLst>
          </p:cNvPr>
          <p:cNvSpPr txBox="1">
            <a:spLocks/>
          </p:cNvSpPr>
          <p:nvPr userDrawn="1"/>
        </p:nvSpPr>
        <p:spPr>
          <a:xfrm>
            <a:off x="8613648" y="64293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 cap="all" spc="15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8844951-7827-47D4-8276-7DDE1FA7D85A}" type="slidenum">
              <a:rPr lang="en-US" smtClean="0">
                <a:solidFill>
                  <a:schemeClr val="tx2">
                    <a:alpha val="60000"/>
                  </a:schemeClr>
                </a:solidFill>
              </a:rPr>
              <a:pPr/>
              <a:t>‹#›</a:t>
            </a:fld>
            <a:endParaRPr lang="en-US" dirty="0">
              <a:solidFill>
                <a:schemeClr val="tx2">
                  <a:alpha val="60000"/>
                </a:schemeClr>
              </a:solidFill>
            </a:endParaRP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0E092228-4487-4E3A-AEE3-12DC34A061E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24928" y="484632"/>
            <a:ext cx="4279392" cy="2862072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6AB20921-6E7F-4BD8-9399-D18CABB64B9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424928" y="3511296"/>
            <a:ext cx="4279392" cy="2862072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2304300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0022B425-A1C3-4DFE-BF49-1B9F96D46B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893769"/>
            <a:ext cx="5992550" cy="2319306"/>
          </a:xfrm>
        </p:spPr>
        <p:txBody>
          <a:bodyPr anchor="t">
            <a:normAutofit/>
          </a:bodyPr>
          <a:lstStyle/>
          <a:p>
            <a:r>
              <a:rPr lang="en-US" sz="4400">
                <a:gradFill flip="none" rotWithShape="1">
                  <a:gsLst>
                    <a:gs pos="0">
                      <a:schemeClr val="accent5">
                        <a:alpha val="70000"/>
                      </a:schemeClr>
                    </a:gs>
                    <a:gs pos="100000">
                      <a:schemeClr val="accent1">
                        <a:alpha val="70000"/>
                      </a:schemeClr>
                    </a:gs>
                  </a:gsLst>
                  <a:lin ang="0" scaled="1"/>
                  <a:tileRect/>
                </a:gradFill>
              </a:rPr>
              <a:t>Click to edit Master title style</a:t>
            </a:r>
            <a:endParaRPr lang="en-US" sz="4400" dirty="0">
              <a:gradFill flip="none" rotWithShape="1">
                <a:gsLst>
                  <a:gs pos="0">
                    <a:schemeClr val="accent5">
                      <a:alpha val="70000"/>
                    </a:schemeClr>
                  </a:gs>
                  <a:gs pos="100000">
                    <a:schemeClr val="accent1">
                      <a:alpha val="70000"/>
                    </a:schemeClr>
                  </a:gs>
                </a:gsLst>
                <a:lin ang="0" scaled="1"/>
                <a:tileRect/>
              </a:gradFill>
            </a:endParaRP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2AEC60F9-EA79-4A18-B040-024AFB62FD5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93776" y="484632"/>
            <a:ext cx="11210544" cy="3191256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3B88B7B-A749-40EA-A140-38D1E04EFF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79133" y="3893770"/>
            <a:ext cx="4377714" cy="2319306"/>
          </a:xfrm>
        </p:spPr>
        <p:txBody>
          <a:bodyPr anchor="t">
            <a:normAutofit/>
          </a:bodyPr>
          <a:lstStyle>
            <a:lvl1pPr marL="0" indent="0">
              <a:buNone/>
              <a:defRPr sz="2800"/>
            </a:lvl1pPr>
          </a:lstStyle>
          <a:p>
            <a:pPr marL="228600" lvl="0" indent="-228600"/>
            <a:r>
              <a:rPr lang="en-US" sz="1800">
                <a:solidFill>
                  <a:schemeClr val="tx2">
                    <a:alpha val="60000"/>
                  </a:schemeClr>
                </a:solidFill>
              </a:rPr>
              <a:t>Click to edit Master text styles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8B9F00-8450-475B-B155-993BAF212A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18489"/>
            <a:ext cx="2743200" cy="365125"/>
          </a:xfrm>
        </p:spPr>
        <p:txBody>
          <a:bodyPr/>
          <a:lstStyle/>
          <a:p>
            <a:r>
              <a:rPr lang="en-US"/>
              <a:t>3/1/20XX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0FDDA3-8E6F-42F7-BFBE-7FA9C647C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C8E678-81B8-4356-9624-A0B999536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3200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8B9F00-8450-475B-B155-993BAF212A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3/1/20XX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0FDDA3-8E6F-42F7-BFBE-7FA9C647C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C8E678-81B8-4356-9624-A0B999536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0951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3B052-A59B-4AE3-A89A-E7748630C1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DA9EC4-FEA9-41D2-BE8D-F709F01D37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E155CF-52F5-4879-B7F3-D05812AC4A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D053AC-61ED-4C2F-90BF-D4A916545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8B2ED7-A198-4613-B8C9-EE02BAE24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8768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BBD03-9D57-48E9-8B43-688B72997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3F376C-8A2F-4BE5-9669-4A6DA21B77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654893-212E-4450-8F7A-27256B31F9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0E881A-3958-44A9-9EDB-D86F4E414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EDBC4F-D9B8-4BFA-BE4F-D4B9B739D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1295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C8777-C460-4649-8822-CA943386D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DF69E6-1094-437B-AA7E-0E21B7136C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57399"/>
            <a:ext cx="5181600" cy="41195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0BC963-4591-4BE3-AE63-4999A13C50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057399"/>
            <a:ext cx="5181600" cy="41195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04D5BB-DB84-4266-9B4F-E65CCFE5B3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3/1/20XX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1A99B5-D493-4AB1-AF24-6660540D56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E178D0-5F1E-43FA-B447-53501EDD1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730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2DD4C-BFBC-4087-B94C-4DD0690E8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B9D434-8228-4C7F-B520-14121EBC9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3/1/20XX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7B89BD-A70A-48D2-A3D9-DB2C0DB12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ACF4EF-5A2A-4A47-81DF-80CB51306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81308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10DAA-DDE3-4C9C-8171-385A3DAC8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85800"/>
            <a:ext cx="3932237" cy="13716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F73DB2-BD72-4F5E-9CA2-197343A090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685801"/>
            <a:ext cx="6172200" cy="51752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F01536-2B0A-42A2-827E-2EB2C324A5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209800"/>
            <a:ext cx="3932237" cy="36591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22CD09-61EF-4733-831C-5B133DAE1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3/1/20XX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109FCF-96E4-4EBF-AAFB-5E9AD22A68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E381A6-E580-49A4-989C-EF4A54F83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61521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CFA6E-F719-4613-8815-591471E72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85800"/>
            <a:ext cx="3932237" cy="13716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54384F3-CDE0-4329-B76D-45AAC94B04A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685801"/>
            <a:ext cx="6172200" cy="51752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A9D7EB-40DA-460F-A48A-3E6D5E5612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209800"/>
            <a:ext cx="3932237" cy="36591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56944C-E229-457E-868E-C48FF47DA3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3/1/20XX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7115FE-359F-46EA-A3C8-0D18544E3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165D17-3010-4FF5-9071-5CCD3E699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0854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3F98AFCE-98D2-46C5-82A8-E45659B176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ame 11">
            <a:extLst>
              <a:ext uri="{FF2B5EF4-FFF2-40B4-BE49-F238E27FC236}">
                <a16:creationId xmlns:a16="http://schemas.microsoft.com/office/drawing/2014/main" id="{F69999FB-8585-40F0-990C-6A0BAD1C80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88952" cy="6858000"/>
          </a:xfrm>
          <a:prstGeom prst="frame">
            <a:avLst>
              <a:gd name="adj1" fmla="val 7164"/>
            </a:avLst>
          </a:prstGeom>
          <a:gradFill flip="none" rotWithShape="1">
            <a:gsLst>
              <a:gs pos="0">
                <a:schemeClr val="accent2">
                  <a:alpha val="40000"/>
                </a:schemeClr>
              </a:gs>
              <a:gs pos="100000">
                <a:schemeClr val="accent1">
                  <a:alpha val="4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768738E-7449-46C1-B7D3-844FE2BA7D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14399"/>
            <a:ext cx="5992550" cy="2827422"/>
          </a:xfrm>
        </p:spPr>
        <p:txBody>
          <a:bodyPr anchor="t">
            <a:normAutofit/>
          </a:bodyPr>
          <a:lstStyle/>
          <a:p>
            <a:r>
              <a:rPr lang="en-US" sz="4400">
                <a:gradFill flip="none" rotWithShape="1">
                  <a:gsLst>
                    <a:gs pos="0">
                      <a:schemeClr val="accent5">
                        <a:alpha val="70000"/>
                      </a:schemeClr>
                    </a:gs>
                    <a:gs pos="100000">
                      <a:schemeClr val="accent1">
                        <a:alpha val="70000"/>
                      </a:schemeClr>
                    </a:gs>
                  </a:gsLst>
                  <a:lin ang="0" scaled="1"/>
                  <a:tileRect/>
                </a:gradFill>
              </a:rPr>
              <a:t>Click to edit Master title style</a:t>
            </a:r>
            <a:endParaRPr lang="en-US" sz="4400" dirty="0">
              <a:gradFill flip="none" rotWithShape="1">
                <a:gsLst>
                  <a:gs pos="0">
                    <a:schemeClr val="accent5">
                      <a:alpha val="70000"/>
                    </a:schemeClr>
                  </a:gs>
                  <a:gs pos="100000">
                    <a:schemeClr val="accent1">
                      <a:alpha val="70000"/>
                    </a:schemeClr>
                  </a:gs>
                </a:gsLst>
                <a:lin ang="0" scaled="1"/>
                <a:tileRect/>
              </a:gra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0FF04F9-E792-4C19-9FD5-44800CEB2E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76085" y="914400"/>
            <a:ext cx="4377714" cy="2827422"/>
          </a:xfrm>
        </p:spPr>
        <p:txBody>
          <a:bodyPr anchor="t">
            <a:normAutofit/>
          </a:bodyPr>
          <a:lstStyle>
            <a:lvl1pPr marL="0" indent="0">
              <a:buNone/>
              <a:defRPr sz="2800"/>
            </a:lvl1pPr>
          </a:lstStyle>
          <a:p>
            <a:pPr marL="228600" lvl="0" indent="-228600"/>
            <a:r>
              <a:rPr lang="en-US" sz="1800">
                <a:solidFill>
                  <a:schemeClr val="tx2">
                    <a:alpha val="60000"/>
                  </a:schemeClr>
                </a:solidFill>
              </a:rPr>
              <a:t>Click to edit Master text styles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5F2F9DF6-DFB9-44A8-B629-57F58893AD2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90538" y="4059936"/>
            <a:ext cx="2807208" cy="2322576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927BC207-43FE-4B6A-AEBE-875B69CF976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291840" y="4059936"/>
            <a:ext cx="2807208" cy="2322576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6" name="Picture Placeholder 13">
            <a:extLst>
              <a:ext uri="{FF2B5EF4-FFF2-40B4-BE49-F238E27FC236}">
                <a16:creationId xmlns:a16="http://schemas.microsoft.com/office/drawing/2014/main" id="{EBBF5499-9A70-4846-B98E-316EC17F9FC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9048" y="4059936"/>
            <a:ext cx="2807208" cy="2322576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7" name="Picture Placeholder 13">
            <a:extLst>
              <a:ext uri="{FF2B5EF4-FFF2-40B4-BE49-F238E27FC236}">
                <a16:creationId xmlns:a16="http://schemas.microsoft.com/office/drawing/2014/main" id="{C7A79F30-D473-48F6-9AC2-286C7B70F3E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906256" y="4059936"/>
            <a:ext cx="2807208" cy="2322576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8B9F00-8450-475B-B155-993BAF212A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3/1/20XX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0FDDA3-8E6F-42F7-BFBE-7FA9C647C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C8E678-81B8-4356-9624-A0B999536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9141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B910AFBC-7932-43F4-ABEA-C89B269863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9" y="857251"/>
            <a:ext cx="5914937" cy="2076450"/>
          </a:xfrm>
        </p:spPr>
        <p:txBody>
          <a:bodyPr anchor="b">
            <a:normAutofit/>
          </a:bodyPr>
          <a:lstStyle/>
          <a:p>
            <a:r>
              <a:rPr lang="en-US" sz="4400">
                <a:gradFill flip="none" rotWithShape="1">
                  <a:gsLst>
                    <a:gs pos="0">
                      <a:schemeClr val="accent5">
                        <a:alpha val="70000"/>
                      </a:schemeClr>
                    </a:gs>
                    <a:gs pos="100000">
                      <a:schemeClr val="accent1">
                        <a:alpha val="70000"/>
                      </a:schemeClr>
                    </a:gs>
                  </a:gsLst>
                  <a:lin ang="0" scaled="1"/>
                  <a:tileRect/>
                </a:gradFill>
              </a:rPr>
              <a:t>Click to edit Master title style</a:t>
            </a:r>
            <a:endParaRPr lang="en-US" sz="4400" dirty="0">
              <a:gradFill flip="none" rotWithShape="1">
                <a:gsLst>
                  <a:gs pos="0">
                    <a:schemeClr val="accent5">
                      <a:alpha val="70000"/>
                    </a:schemeClr>
                  </a:gs>
                  <a:gs pos="100000">
                    <a:schemeClr val="accent1">
                      <a:alpha val="70000"/>
                    </a:schemeClr>
                  </a:gs>
                </a:gsLst>
                <a:lin ang="0" scaled="1"/>
                <a:tileRect/>
              </a:gradFill>
            </a:endParaRP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1178A42D-5ED2-4AB6-BE4B-4109074320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3190875"/>
            <a:ext cx="5914938" cy="2986087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000"/>
            </a:lvl1pPr>
          </a:lstStyle>
          <a:p>
            <a:pPr marL="228600" lvl="0" indent="-228600"/>
            <a:r>
              <a:rPr lang="en-US" sz="1800">
                <a:solidFill>
                  <a:schemeClr val="tx2">
                    <a:alpha val="60000"/>
                  </a:schemeClr>
                </a:solidFill>
              </a:rPr>
              <a:t>Click to edit Master text styles</a:t>
            </a:r>
          </a:p>
        </p:txBody>
      </p:sp>
      <p:sp>
        <p:nvSpPr>
          <p:cNvPr id="29" name="Date Placeholder 1">
            <a:extLst>
              <a:ext uri="{FF2B5EF4-FFF2-40B4-BE49-F238E27FC236}">
                <a16:creationId xmlns:a16="http://schemas.microsoft.com/office/drawing/2014/main" id="{4D9A7D07-2BA3-438D-972B-EA578370D50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29375"/>
            <a:ext cx="2743200" cy="365125"/>
          </a:xfrm>
        </p:spPr>
        <p:txBody>
          <a:bodyPr/>
          <a:lstStyle>
            <a:lvl1pPr>
              <a:defRPr>
                <a:solidFill>
                  <a:schemeClr val="tx2">
                    <a:alpha val="60000"/>
                  </a:schemeClr>
                </a:solidFill>
              </a:defRPr>
            </a:lvl1pPr>
          </a:lstStyle>
          <a:p>
            <a:r>
              <a:rPr lang="en-US"/>
              <a:t>3/1/20XX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C8720583-BC84-48EB-85BC-AE71214A30A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89520" y="0"/>
            <a:ext cx="4599432" cy="228600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Picture Placeholder 23">
            <a:extLst>
              <a:ext uri="{FF2B5EF4-FFF2-40B4-BE49-F238E27FC236}">
                <a16:creationId xmlns:a16="http://schemas.microsoft.com/office/drawing/2014/main" id="{C3F0A5CD-C47A-4CDF-BE99-75F3A81B18F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589520" y="2286000"/>
            <a:ext cx="4599432" cy="228600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6" name="Picture Placeholder 23">
            <a:extLst>
              <a:ext uri="{FF2B5EF4-FFF2-40B4-BE49-F238E27FC236}">
                <a16:creationId xmlns:a16="http://schemas.microsoft.com/office/drawing/2014/main" id="{7329454B-9275-4E86-B32E-91C0DB62AA7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589520" y="4572000"/>
            <a:ext cx="4599432" cy="228600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Footer Placeholder 2">
            <a:extLst>
              <a:ext uri="{FF2B5EF4-FFF2-40B4-BE49-F238E27FC236}">
                <a16:creationId xmlns:a16="http://schemas.microsoft.com/office/drawing/2014/main" id="{21E9E1BF-D594-4F96-8DBE-5A8DD51D3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29375"/>
            <a:ext cx="4114800" cy="365125"/>
          </a:xfrm>
        </p:spPr>
        <p:txBody>
          <a:bodyPr/>
          <a:lstStyle>
            <a:lvl1pPr algn="l">
              <a:defRPr>
                <a:solidFill>
                  <a:schemeClr val="tx2">
                    <a:alpha val="60000"/>
                  </a:schemeClr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C30FDEF8-F3F3-42D5-9EE1-EDDF18B353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29375"/>
            <a:ext cx="2743200" cy="365125"/>
          </a:xfrm>
        </p:spPr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7928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BE04ED02-B678-4D1E-BEDA-7E28F9038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77" y="9278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5E2C5A2-B8B2-47C5-8E1B-3A97E2C9BB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325" y="9278"/>
            <a:ext cx="12188952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3FD8455-A2E1-40B3-B6C4-36070AF58F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524" y="0"/>
            <a:ext cx="12188952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60000"/>
                </a:schemeClr>
              </a:gs>
              <a:gs pos="100000">
                <a:schemeClr val="accent1">
                  <a:alpha val="6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" name="Freeform: Shape 7">
            <a:extLst>
              <a:ext uri="{FF2B5EF4-FFF2-40B4-BE49-F238E27FC236}">
                <a16:creationId xmlns:a16="http://schemas.microsoft.com/office/drawing/2014/main" id="{0F53BE70-C6B1-407C-9333-7251BDC77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3186" y="9279"/>
            <a:ext cx="5770017" cy="2411171"/>
          </a:xfrm>
          <a:custGeom>
            <a:avLst/>
            <a:gdLst>
              <a:gd name="connsiteX0" fmla="*/ 0 w 5770017"/>
              <a:gd name="connsiteY0" fmla="*/ 0 h 2411171"/>
              <a:gd name="connsiteX1" fmla="*/ 5770017 w 5770017"/>
              <a:gd name="connsiteY1" fmla="*/ 0 h 2411171"/>
              <a:gd name="connsiteX2" fmla="*/ 5715824 w 5770017"/>
              <a:gd name="connsiteY2" fmla="*/ 124746 h 2411171"/>
              <a:gd name="connsiteX3" fmla="*/ 4925072 w 5770017"/>
              <a:gd name="connsiteY3" fmla="*/ 1254414 h 2411171"/>
              <a:gd name="connsiteX4" fmla="*/ 125602 w 5770017"/>
              <a:gd name="connsiteY4" fmla="*/ 1864423 h 2411171"/>
              <a:gd name="connsiteX5" fmla="*/ 0 w 5770017"/>
              <a:gd name="connsiteY5" fmla="*/ 1785927 h 2411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770017" h="2411171">
                <a:moveTo>
                  <a:pt x="0" y="0"/>
                </a:moveTo>
                <a:lnTo>
                  <a:pt x="5770017" y="0"/>
                </a:lnTo>
                <a:lnTo>
                  <a:pt x="5715824" y="124746"/>
                </a:lnTo>
                <a:cubicBezTo>
                  <a:pt x="5526044" y="533784"/>
                  <a:pt x="5262460" y="917027"/>
                  <a:pt x="4925072" y="1254414"/>
                </a:cubicBezTo>
                <a:cubicBezTo>
                  <a:pt x="3623720" y="2555767"/>
                  <a:pt x="1640148" y="2759102"/>
                  <a:pt x="125602" y="1864423"/>
                </a:cubicBezTo>
                <a:lnTo>
                  <a:pt x="0" y="1785927"/>
                </a:lnTo>
                <a:close/>
              </a:path>
            </a:pathLst>
          </a:custGeom>
          <a:gradFill>
            <a:gsLst>
              <a:gs pos="0">
                <a:schemeClr val="accent2">
                  <a:alpha val="20000"/>
                </a:schemeClr>
              </a:gs>
              <a:gs pos="100000">
                <a:schemeClr val="accent1">
                  <a:alpha val="20000"/>
                </a:schemeClr>
              </a:gs>
            </a:gsLst>
            <a:lin ang="2700000" scaled="1"/>
          </a:gradFill>
          <a:ln>
            <a:noFill/>
          </a:ln>
          <a:effectLst>
            <a:softEdge rad="520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ame 8">
            <a:extLst>
              <a:ext uri="{FF2B5EF4-FFF2-40B4-BE49-F238E27FC236}">
                <a16:creationId xmlns:a16="http://schemas.microsoft.com/office/drawing/2014/main" id="{05864DDE-75C0-4BE6-93FF-A960706ADE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524" y="0"/>
            <a:ext cx="12188952" cy="6858000"/>
          </a:xfrm>
          <a:prstGeom prst="frame">
            <a:avLst>
              <a:gd name="adj1" fmla="val 716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1BC3FA0F-EAE5-4DCE-ACFF-9AD00ED39F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7477" y="1131641"/>
            <a:ext cx="5322618" cy="23876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l"/>
            <a:r>
              <a:rPr lang="en-US">
                <a:solidFill>
                  <a:srgbClr val="FFFFFF"/>
                </a:solidFill>
                <a:ea typeface="Cambria" panose="02040503050406030204" pitchFamily="18" charset="0"/>
                <a:cs typeface="Sabon Next LT" panose="020B0502040204020203" pitchFamily="2" charset="0"/>
              </a:rPr>
              <a:t>Click to edit Master title style</a:t>
            </a:r>
            <a:endParaRPr lang="en-US" dirty="0">
              <a:solidFill>
                <a:srgbClr val="FFFFFF"/>
              </a:solidFill>
              <a:ea typeface="Cambria" panose="02040503050406030204" pitchFamily="18" charset="0"/>
              <a:cs typeface="Sabon Next LT" panose="020B0502040204020203" pitchFamily="2" charset="0"/>
            </a:endParaRPr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71FA5E0E-BEE1-4976-92B1-61EF64E343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784848" y="905256"/>
            <a:ext cx="4581144" cy="2450592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Picture Placeholder 17">
            <a:extLst>
              <a:ext uri="{FF2B5EF4-FFF2-40B4-BE49-F238E27FC236}">
                <a16:creationId xmlns:a16="http://schemas.microsoft.com/office/drawing/2014/main" id="{03379FE8-A6CE-4F5A-BE1A-B2267589BE8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784848" y="3520440"/>
            <a:ext cx="4581144" cy="2450592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DD090CA-24E8-46A7-889A-A4FDD00A33E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8200" y="3600450"/>
            <a:ext cx="5322888" cy="245110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509354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able Chart 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98991-AEF1-4F19-AAB8-436EAD58C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25B44F-E7DA-40C6-8B44-71EAB6BDFC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Font typeface="Wingdings" panose="05000000000000000000" pitchFamily="2" charset="2"/>
              <a:buChar char="§"/>
              <a:defRPr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F71817-A045-48C0-975B-CBEF88E956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1C39F0-32D4-407C-8BCA-97F2D9E50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CF4459-37B2-4F87-B508-DB04D43320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8596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F03B5BF0-238D-481F-A15B-206D1E2FED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7578E43B-8F1B-4CBD-B09E-5AD9A247E3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38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ame 13">
            <a:extLst>
              <a:ext uri="{FF2B5EF4-FFF2-40B4-BE49-F238E27FC236}">
                <a16:creationId xmlns:a16="http://schemas.microsoft.com/office/drawing/2014/main" id="{737C17C2-E2A6-4219-AE02-C8EAF943C4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389" y="0"/>
            <a:ext cx="12188952" cy="6858000"/>
          </a:xfrm>
          <a:prstGeom prst="frame">
            <a:avLst>
              <a:gd name="adj1" fmla="val 7164"/>
            </a:avLst>
          </a:prstGeom>
          <a:gradFill flip="none" rotWithShape="1">
            <a:gsLst>
              <a:gs pos="0">
                <a:schemeClr val="accent2">
                  <a:alpha val="40000"/>
                </a:schemeClr>
              </a:gs>
              <a:gs pos="100000">
                <a:schemeClr val="accent1">
                  <a:alpha val="4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AE7BC3CE-3806-41F3-B4F6-EBB2C3E9EA2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" y="484632"/>
            <a:ext cx="12179808" cy="5907024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DC036CF-E92D-4E80-8E6B-1B06EDDFD7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71016"/>
            <a:ext cx="4800600" cy="3749040"/>
          </a:xfrm>
        </p:spPr>
        <p:txBody>
          <a:bodyPr anchor="b" anchorCtr="0"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BADCFE1B-ABA2-4B11-B7DE-02CE383D6F2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8200" y="4835779"/>
            <a:ext cx="4800600" cy="1066800"/>
          </a:xfrm>
        </p:spPr>
        <p:txBody>
          <a:bodyPr>
            <a:normAutofit/>
          </a:bodyPr>
          <a:lstStyle>
            <a:lvl1pPr marL="228600" indent="0">
              <a:buNone/>
              <a:defRPr sz="2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8B9F00-8450-475B-B155-993BAF212A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3/1/20XX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0FDDA3-8E6F-42F7-BFBE-7FA9C647C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C8E678-81B8-4356-9624-A0B999536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9059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2DD4C-BFBC-4087-B94C-4DD0690E8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1B84B862-7F1F-4B98-B437-936D8A73A91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0664" y="2240280"/>
            <a:ext cx="2286000" cy="2322576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Picture Placeholder 14">
            <a:extLst>
              <a:ext uri="{FF2B5EF4-FFF2-40B4-BE49-F238E27FC236}">
                <a16:creationId xmlns:a16="http://schemas.microsoft.com/office/drawing/2014/main" id="{C76B23B2-3605-4292-9F96-F34651B689A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538728" y="2240280"/>
            <a:ext cx="2286000" cy="2322576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Picture Placeholder 14">
            <a:extLst>
              <a:ext uri="{FF2B5EF4-FFF2-40B4-BE49-F238E27FC236}">
                <a16:creationId xmlns:a16="http://schemas.microsoft.com/office/drawing/2014/main" id="{AB1E9EC3-2FB6-4E1C-8211-306450FDEE7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345936" y="2267712"/>
            <a:ext cx="2286000" cy="2322576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Picture Placeholder 14">
            <a:extLst>
              <a:ext uri="{FF2B5EF4-FFF2-40B4-BE49-F238E27FC236}">
                <a16:creationId xmlns:a16="http://schemas.microsoft.com/office/drawing/2014/main" id="{F3628146-045F-4FBC-A365-3D1D4B3DA6E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153144" y="2267712"/>
            <a:ext cx="2286000" cy="2322576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CB50972B-CA23-4B92-987F-EE48ECCFF59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41363" y="4733925"/>
            <a:ext cx="2286000" cy="590550"/>
          </a:xfrm>
        </p:spPr>
        <p:txBody>
          <a:bodyPr>
            <a:normAutofit/>
          </a:bodyPr>
          <a:lstStyle>
            <a:lvl1pPr marL="0" indent="0" defTabSz="0">
              <a:spcBef>
                <a:spcPts val="0"/>
              </a:spcBef>
              <a:buNone/>
              <a:defRPr sz="2000">
                <a:latin typeface="+mj-lt"/>
              </a:defRPr>
            </a:lvl1pPr>
            <a:lvl2pPr marL="571500" indent="0">
              <a:buNone/>
              <a:defRPr/>
            </a:lvl2pPr>
            <a:lvl3pPr marL="1028700" indent="0">
              <a:buNone/>
              <a:defRPr/>
            </a:lvl3pPr>
            <a:lvl4pPr marL="1428750" indent="0">
              <a:buNone/>
              <a:defRPr/>
            </a:lvl4pPr>
            <a:lvl5pPr marL="1885950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3" name="Text Placeholder 19">
            <a:extLst>
              <a:ext uri="{FF2B5EF4-FFF2-40B4-BE49-F238E27FC236}">
                <a16:creationId xmlns:a16="http://schemas.microsoft.com/office/drawing/2014/main" id="{8DE19225-DA72-4A39-8CFD-695BFBB93E6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40664" y="5343144"/>
            <a:ext cx="2286000" cy="590550"/>
          </a:xfrm>
        </p:spPr>
        <p:txBody>
          <a:bodyPr>
            <a:normAutofit/>
          </a:bodyPr>
          <a:lstStyle>
            <a:lvl1pPr marL="0" indent="0" defTabSz="0">
              <a:spcBef>
                <a:spcPts val="0"/>
              </a:spcBef>
              <a:buNone/>
              <a:defRPr sz="1600"/>
            </a:lvl1pPr>
            <a:lvl2pPr marL="571500" indent="0">
              <a:buNone/>
              <a:defRPr/>
            </a:lvl2pPr>
            <a:lvl3pPr marL="1028700" indent="0">
              <a:buNone/>
              <a:defRPr/>
            </a:lvl3pPr>
            <a:lvl4pPr marL="1428750" indent="0">
              <a:buNone/>
              <a:defRPr/>
            </a:lvl4pPr>
            <a:lvl5pPr marL="1885950" indent="0">
              <a:buNone/>
              <a:defRPr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4" name="Text Placeholder 19">
            <a:extLst>
              <a:ext uri="{FF2B5EF4-FFF2-40B4-BE49-F238E27FC236}">
                <a16:creationId xmlns:a16="http://schemas.microsoft.com/office/drawing/2014/main" id="{E66A7C97-DBB6-4333-B12F-E26C38E6975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38728" y="4733925"/>
            <a:ext cx="2286000" cy="590550"/>
          </a:xfrm>
        </p:spPr>
        <p:txBody>
          <a:bodyPr>
            <a:normAutofit/>
          </a:bodyPr>
          <a:lstStyle>
            <a:lvl1pPr marL="0" indent="0" defTabSz="0">
              <a:spcBef>
                <a:spcPts val="0"/>
              </a:spcBef>
              <a:buNone/>
              <a:defRPr sz="2000">
                <a:latin typeface="+mj-lt"/>
              </a:defRPr>
            </a:lvl1pPr>
            <a:lvl2pPr marL="571500" indent="0">
              <a:buNone/>
              <a:defRPr/>
            </a:lvl2pPr>
            <a:lvl3pPr marL="1028700" indent="0">
              <a:buNone/>
              <a:defRPr/>
            </a:lvl3pPr>
            <a:lvl4pPr marL="1428750" indent="0">
              <a:buNone/>
              <a:defRPr/>
            </a:lvl4pPr>
            <a:lvl5pPr marL="1885950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5" name="Text Placeholder 19">
            <a:extLst>
              <a:ext uri="{FF2B5EF4-FFF2-40B4-BE49-F238E27FC236}">
                <a16:creationId xmlns:a16="http://schemas.microsoft.com/office/drawing/2014/main" id="{041FA0B5-660E-478A-AF8A-196DBD6AE43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38029" y="5343144"/>
            <a:ext cx="2286000" cy="590550"/>
          </a:xfrm>
        </p:spPr>
        <p:txBody>
          <a:bodyPr>
            <a:normAutofit/>
          </a:bodyPr>
          <a:lstStyle>
            <a:lvl1pPr marL="0" indent="0" defTabSz="0">
              <a:spcBef>
                <a:spcPts val="0"/>
              </a:spcBef>
              <a:buNone/>
              <a:defRPr sz="1600"/>
            </a:lvl1pPr>
            <a:lvl2pPr marL="571500" indent="0">
              <a:buNone/>
              <a:defRPr/>
            </a:lvl2pPr>
            <a:lvl3pPr marL="1028700" indent="0">
              <a:buNone/>
              <a:defRPr/>
            </a:lvl3pPr>
            <a:lvl4pPr marL="1428750" indent="0">
              <a:buNone/>
              <a:defRPr/>
            </a:lvl4pPr>
            <a:lvl5pPr marL="1885950" indent="0">
              <a:buNone/>
              <a:defRPr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6" name="Text Placeholder 19">
            <a:extLst>
              <a:ext uri="{FF2B5EF4-FFF2-40B4-BE49-F238E27FC236}">
                <a16:creationId xmlns:a16="http://schemas.microsoft.com/office/drawing/2014/main" id="{77C92085-3D01-44E4-BA12-E39F1EA0ACE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67973" y="4733544"/>
            <a:ext cx="2286000" cy="590550"/>
          </a:xfrm>
        </p:spPr>
        <p:txBody>
          <a:bodyPr>
            <a:normAutofit/>
          </a:bodyPr>
          <a:lstStyle>
            <a:lvl1pPr marL="0" indent="0" defTabSz="0">
              <a:spcBef>
                <a:spcPts val="0"/>
              </a:spcBef>
              <a:buNone/>
              <a:defRPr sz="2000">
                <a:latin typeface="+mj-lt"/>
              </a:defRPr>
            </a:lvl1pPr>
            <a:lvl2pPr marL="571500" indent="0">
              <a:buNone/>
              <a:defRPr/>
            </a:lvl2pPr>
            <a:lvl3pPr marL="1028700" indent="0">
              <a:buNone/>
              <a:defRPr/>
            </a:lvl3pPr>
            <a:lvl4pPr marL="1428750" indent="0">
              <a:buNone/>
              <a:defRPr/>
            </a:lvl4pPr>
            <a:lvl5pPr marL="1885950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7" name="Text Placeholder 19">
            <a:extLst>
              <a:ext uri="{FF2B5EF4-FFF2-40B4-BE49-F238E27FC236}">
                <a16:creationId xmlns:a16="http://schemas.microsoft.com/office/drawing/2014/main" id="{35DA97BC-7224-440A-A227-8F4A1018043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67274" y="5342763"/>
            <a:ext cx="2286000" cy="590550"/>
          </a:xfrm>
        </p:spPr>
        <p:txBody>
          <a:bodyPr>
            <a:normAutofit/>
          </a:bodyPr>
          <a:lstStyle>
            <a:lvl1pPr marL="0" indent="0" defTabSz="0">
              <a:spcBef>
                <a:spcPts val="0"/>
              </a:spcBef>
              <a:buNone/>
              <a:defRPr sz="1600"/>
            </a:lvl1pPr>
            <a:lvl2pPr marL="571500" indent="0">
              <a:buNone/>
              <a:defRPr/>
            </a:lvl2pPr>
            <a:lvl3pPr marL="1028700" indent="0">
              <a:buNone/>
              <a:defRPr/>
            </a:lvl3pPr>
            <a:lvl4pPr marL="1428750" indent="0">
              <a:buNone/>
              <a:defRPr/>
            </a:lvl4pPr>
            <a:lvl5pPr marL="1885950" indent="0">
              <a:buNone/>
              <a:defRPr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8" name="Text Placeholder 19">
            <a:extLst>
              <a:ext uri="{FF2B5EF4-FFF2-40B4-BE49-F238E27FC236}">
                <a16:creationId xmlns:a16="http://schemas.microsoft.com/office/drawing/2014/main" id="{C236524B-4724-42FA-A2B2-33566478FD4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164639" y="4737100"/>
            <a:ext cx="2286000" cy="590550"/>
          </a:xfrm>
        </p:spPr>
        <p:txBody>
          <a:bodyPr>
            <a:normAutofit/>
          </a:bodyPr>
          <a:lstStyle>
            <a:lvl1pPr marL="0" indent="0" defTabSz="0">
              <a:spcBef>
                <a:spcPts val="0"/>
              </a:spcBef>
              <a:buNone/>
              <a:defRPr sz="2000">
                <a:latin typeface="+mj-lt"/>
              </a:defRPr>
            </a:lvl1pPr>
            <a:lvl2pPr marL="571500" indent="0">
              <a:buNone/>
              <a:defRPr/>
            </a:lvl2pPr>
            <a:lvl3pPr marL="1028700" indent="0">
              <a:buNone/>
              <a:defRPr/>
            </a:lvl3pPr>
            <a:lvl4pPr marL="1428750" indent="0">
              <a:buNone/>
              <a:defRPr/>
            </a:lvl4pPr>
            <a:lvl5pPr marL="1885950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9" name="Text Placeholder 19">
            <a:extLst>
              <a:ext uri="{FF2B5EF4-FFF2-40B4-BE49-F238E27FC236}">
                <a16:creationId xmlns:a16="http://schemas.microsoft.com/office/drawing/2014/main" id="{5F7DE4ED-8F4D-465C-86B4-2372AE291F5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163940" y="5346319"/>
            <a:ext cx="2286000" cy="590550"/>
          </a:xfrm>
        </p:spPr>
        <p:txBody>
          <a:bodyPr>
            <a:normAutofit/>
          </a:bodyPr>
          <a:lstStyle>
            <a:lvl1pPr marL="0" indent="0" defTabSz="0">
              <a:spcBef>
                <a:spcPts val="0"/>
              </a:spcBef>
              <a:buNone/>
              <a:defRPr sz="1600"/>
            </a:lvl1pPr>
            <a:lvl2pPr marL="571500" indent="0">
              <a:buNone/>
              <a:defRPr/>
            </a:lvl2pPr>
            <a:lvl3pPr marL="1028700" indent="0">
              <a:buNone/>
              <a:defRPr/>
            </a:lvl3pPr>
            <a:lvl4pPr marL="1428750" indent="0">
              <a:buNone/>
              <a:defRPr/>
            </a:lvl4pPr>
            <a:lvl5pPr marL="1885950" indent="0">
              <a:buNone/>
              <a:defRPr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B9D434-8228-4C7F-B520-14121EBC9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3/1/20XX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7B89BD-A70A-48D2-A3D9-DB2C0DB12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ACF4EF-5A2A-4A47-81DF-80CB51306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4552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 (comparison slid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EFF5CA-4662-4430-80C7-99CD7D66C9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60320"/>
            <a:ext cx="5157787" cy="3446463"/>
          </a:xfrm>
          <a:solidFill>
            <a:schemeClr val="bg1"/>
          </a:solidFill>
        </p:spPr>
        <p:txBody>
          <a:bodyPr>
            <a:normAutofit/>
          </a:bodyPr>
          <a:lstStyle>
            <a:lvl1pPr>
              <a:buClr>
                <a:schemeClr val="tx2">
                  <a:lumMod val="50000"/>
                  <a:lumOff val="50000"/>
                </a:schemeClr>
              </a:buClr>
              <a:defRPr sz="1800"/>
            </a:lvl1pPr>
            <a:lvl2pPr>
              <a:buClr>
                <a:schemeClr val="tx2">
                  <a:lumMod val="50000"/>
                  <a:lumOff val="50000"/>
                </a:schemeClr>
              </a:buClr>
              <a:defRPr sz="1800"/>
            </a:lvl2pPr>
            <a:lvl3pPr>
              <a:buClr>
                <a:schemeClr val="tx2">
                  <a:lumMod val="50000"/>
                  <a:lumOff val="50000"/>
                </a:schemeClr>
              </a:buClr>
              <a:defRPr sz="1800"/>
            </a:lvl3pPr>
            <a:lvl4pPr>
              <a:buClr>
                <a:schemeClr val="tx2">
                  <a:lumMod val="50000"/>
                  <a:lumOff val="50000"/>
                </a:schemeClr>
              </a:buClr>
              <a:defRPr sz="1800"/>
            </a:lvl4pPr>
            <a:lvl5pPr>
              <a:buClr>
                <a:schemeClr val="tx2">
                  <a:lumMod val="50000"/>
                  <a:lumOff val="50000"/>
                </a:schemeClr>
              </a:buCl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DF7633C-C24D-4947-979C-132B3AC405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60320"/>
            <a:ext cx="5183188" cy="3446463"/>
          </a:xfrm>
        </p:spPr>
        <p:txBody>
          <a:bodyPr>
            <a:normAutofit/>
          </a:bodyPr>
          <a:lstStyle>
            <a:lvl1pPr>
              <a:buClr>
                <a:schemeClr val="tx2">
                  <a:lumMod val="50000"/>
                  <a:lumOff val="50000"/>
                </a:schemeClr>
              </a:buClr>
              <a:defRPr sz="1800"/>
            </a:lvl1pPr>
            <a:lvl2pPr>
              <a:buClr>
                <a:schemeClr val="tx2">
                  <a:lumMod val="50000"/>
                  <a:lumOff val="50000"/>
                </a:schemeClr>
              </a:buClr>
              <a:defRPr sz="1800"/>
            </a:lvl2pPr>
            <a:lvl3pPr>
              <a:buClr>
                <a:schemeClr val="tx2">
                  <a:lumMod val="50000"/>
                  <a:lumOff val="50000"/>
                </a:schemeClr>
              </a:buClr>
              <a:defRPr sz="1800"/>
            </a:lvl3pPr>
            <a:lvl4pPr>
              <a:buClr>
                <a:schemeClr val="tx2">
                  <a:lumMod val="50000"/>
                  <a:lumOff val="50000"/>
                </a:schemeClr>
              </a:buClr>
              <a:defRPr sz="1800"/>
            </a:lvl4pPr>
            <a:lvl5pPr>
              <a:buClr>
                <a:schemeClr val="tx2">
                  <a:lumMod val="50000"/>
                  <a:lumOff val="50000"/>
                </a:schemeClr>
              </a:buCl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E8A46E1-3934-4807-900F-CA7A4D8D66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3/1/20XX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BC9C6EA-1549-4601-8226-E5C43469C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658246-003D-4024-9F4B-BA3BD3FBF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351C83D0-CBAB-4E41-89AB-89FF36D38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9C302BB0-D231-4195-8083-264C01DF99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7" y="2011680"/>
            <a:ext cx="5157787" cy="530352"/>
          </a:xfrm>
        </p:spPr>
        <p:txBody>
          <a:bodyPr anchor="t" anchorCtr="0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5B2A70FA-99E0-466C-AC57-33C48353BBD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69027" y="2011680"/>
            <a:ext cx="5183187" cy="530352"/>
          </a:xfrm>
        </p:spPr>
        <p:txBody>
          <a:bodyPr anchor="t" anchorCtr="0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457478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C85CC-8D2B-4219-A2A4-1625A02DF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85800"/>
            <a:ext cx="10515600" cy="13258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6143C8-1CF7-440E-99A3-0527314598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11680"/>
            <a:ext cx="3383280" cy="530352"/>
          </a:xfrm>
        </p:spPr>
        <p:txBody>
          <a:bodyPr anchor="t" anchorCtr="0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EFF5CA-4662-4430-80C7-99CD7D66C9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60320"/>
            <a:ext cx="3383280" cy="3446463"/>
          </a:xfrm>
        </p:spPr>
        <p:txBody>
          <a:bodyPr>
            <a:normAutofit/>
          </a:bodyPr>
          <a:lstStyle>
            <a:lvl1pPr>
              <a:buClr>
                <a:schemeClr val="tx2">
                  <a:lumMod val="50000"/>
                  <a:lumOff val="50000"/>
                </a:schemeClr>
              </a:buClr>
              <a:defRPr sz="1400"/>
            </a:lvl1pPr>
            <a:lvl2pPr>
              <a:buClr>
                <a:schemeClr val="tx2">
                  <a:lumMod val="50000"/>
                  <a:lumOff val="50000"/>
                </a:schemeClr>
              </a:buClr>
              <a:defRPr sz="1400"/>
            </a:lvl2pPr>
            <a:lvl3pPr>
              <a:buClr>
                <a:schemeClr val="tx2">
                  <a:lumMod val="50000"/>
                  <a:lumOff val="50000"/>
                </a:schemeClr>
              </a:buClr>
              <a:defRPr sz="1400"/>
            </a:lvl3pPr>
            <a:lvl4pPr>
              <a:buClr>
                <a:schemeClr val="tx2">
                  <a:lumMod val="50000"/>
                  <a:lumOff val="50000"/>
                </a:schemeClr>
              </a:buClr>
              <a:defRPr sz="1400"/>
            </a:lvl4pPr>
            <a:lvl5pPr>
              <a:buClr>
                <a:schemeClr val="tx2">
                  <a:lumMod val="50000"/>
                  <a:lumOff val="50000"/>
                </a:schemeClr>
              </a:buCl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6CB5B7-DC23-41CE-872B-E25BD64F84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404360" y="2011680"/>
            <a:ext cx="3383280" cy="530352"/>
          </a:xfrm>
        </p:spPr>
        <p:txBody>
          <a:bodyPr anchor="t" anchorCtr="0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DF7633C-C24D-4947-979C-132B3AC405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04360" y="2560320"/>
            <a:ext cx="3383280" cy="3446463"/>
          </a:xfrm>
        </p:spPr>
        <p:txBody>
          <a:bodyPr>
            <a:normAutofit/>
          </a:bodyPr>
          <a:lstStyle>
            <a:lvl1pPr>
              <a:buClr>
                <a:schemeClr val="tx2">
                  <a:lumMod val="50000"/>
                  <a:lumOff val="50000"/>
                </a:schemeClr>
              </a:buClr>
              <a:defRPr sz="1400"/>
            </a:lvl1pPr>
            <a:lvl2pPr>
              <a:buClr>
                <a:schemeClr val="tx2">
                  <a:lumMod val="50000"/>
                  <a:lumOff val="50000"/>
                </a:schemeClr>
              </a:buClr>
              <a:defRPr sz="1400"/>
            </a:lvl2pPr>
            <a:lvl3pPr>
              <a:buClr>
                <a:schemeClr val="tx2">
                  <a:lumMod val="50000"/>
                  <a:lumOff val="50000"/>
                </a:schemeClr>
              </a:buClr>
              <a:defRPr sz="1400"/>
            </a:lvl3pPr>
            <a:lvl4pPr>
              <a:buClr>
                <a:schemeClr val="tx2">
                  <a:lumMod val="50000"/>
                  <a:lumOff val="50000"/>
                </a:schemeClr>
              </a:buClr>
              <a:defRPr sz="1400"/>
            </a:lvl4pPr>
            <a:lvl5pPr>
              <a:buClr>
                <a:schemeClr val="tx2">
                  <a:lumMod val="50000"/>
                  <a:lumOff val="50000"/>
                </a:schemeClr>
              </a:buCl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422881CE-A366-4A3A-AE00-9B14BEFE4A9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968934" y="2011680"/>
            <a:ext cx="3383280" cy="530352"/>
          </a:xfrm>
        </p:spPr>
        <p:txBody>
          <a:bodyPr anchor="t" anchorCtr="0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3CF16E98-73C9-47B5-B88B-9120BEB9F09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968934" y="2560320"/>
            <a:ext cx="3383280" cy="3446463"/>
          </a:xfrm>
        </p:spPr>
        <p:txBody>
          <a:bodyPr>
            <a:normAutofit/>
          </a:bodyPr>
          <a:lstStyle>
            <a:lvl1pPr>
              <a:buClr>
                <a:schemeClr val="tx2">
                  <a:lumMod val="50000"/>
                  <a:lumOff val="50000"/>
                </a:schemeClr>
              </a:buClr>
              <a:defRPr sz="1400"/>
            </a:lvl1pPr>
            <a:lvl2pPr>
              <a:buClr>
                <a:schemeClr val="tx2">
                  <a:lumMod val="50000"/>
                  <a:lumOff val="50000"/>
                </a:schemeClr>
              </a:buClr>
              <a:defRPr sz="1400"/>
            </a:lvl2pPr>
            <a:lvl3pPr>
              <a:buClr>
                <a:schemeClr val="tx2">
                  <a:lumMod val="50000"/>
                  <a:lumOff val="50000"/>
                </a:schemeClr>
              </a:buClr>
              <a:defRPr sz="1400"/>
            </a:lvl3pPr>
            <a:lvl4pPr>
              <a:buClr>
                <a:schemeClr val="tx2">
                  <a:lumMod val="50000"/>
                  <a:lumOff val="50000"/>
                </a:schemeClr>
              </a:buClr>
              <a:defRPr sz="1400"/>
            </a:lvl4pPr>
            <a:lvl5pPr>
              <a:buClr>
                <a:schemeClr val="tx2">
                  <a:lumMod val="50000"/>
                  <a:lumOff val="50000"/>
                </a:schemeClr>
              </a:buCl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E8A46E1-3934-4807-900F-CA7A4D8D66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3/1/20XX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BC9C6EA-1549-4601-8226-E5C43469C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658246-003D-4024-9F4B-BA3BD3FBF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8783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ame 7">
            <a:extLst>
              <a:ext uri="{FF2B5EF4-FFF2-40B4-BE49-F238E27FC236}">
                <a16:creationId xmlns:a16="http://schemas.microsoft.com/office/drawing/2014/main" id="{DD7EAFE6-2BB9-41FB-9CF4-588CFC708774}"/>
              </a:ext>
            </a:extLst>
          </p:cNvPr>
          <p:cNvSpPr/>
          <p:nvPr/>
        </p:nvSpPr>
        <p:spPr>
          <a:xfrm>
            <a:off x="1524" y="0"/>
            <a:ext cx="12188952" cy="6858000"/>
          </a:xfrm>
          <a:prstGeom prst="frame">
            <a:avLst>
              <a:gd name="adj1" fmla="val 7164"/>
            </a:avLst>
          </a:prstGeom>
          <a:gradFill flip="none" rotWithShape="1">
            <a:gsLst>
              <a:gs pos="0">
                <a:schemeClr val="accent2">
                  <a:alpha val="40000"/>
                </a:schemeClr>
              </a:gs>
              <a:gs pos="100000">
                <a:schemeClr val="accent1">
                  <a:alpha val="4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1447F1F-BFA8-4A56-894B-40120132E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58FB99-0FA3-49F4-99A1-61919F9427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2178657"/>
            <a:ext cx="10515600" cy="39983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DCCAE5-4EB0-4174-BD15-4943899B0A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293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spc="15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3/1/20XX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A4189E-43B2-4CEE-B13E-61A1FBBBD2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293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spc="150" baseline="0">
                <a:solidFill>
                  <a:srgbClr val="FFFFFF"/>
                </a:solidFill>
              </a:defRPr>
            </a:lvl1pPr>
          </a:lstStyle>
          <a:p>
            <a:r>
              <a:rPr lang="en-US">
                <a:solidFill>
                  <a:srgbClr val="FFFFFF"/>
                </a:solidFill>
              </a:rPr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A0530F-0BC8-46EF-A765-DD58B53675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293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cap="all" spc="150" baseline="0">
                <a:solidFill>
                  <a:srgbClr val="FFFFFF"/>
                </a:solidFill>
              </a:defRPr>
            </a:lvl1pPr>
          </a:lstStyle>
          <a:p>
            <a:fld id="{28844951-7827-47D4-8276-7DDE1FA7D85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5141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6" r:id="rId2"/>
    <p:sldLayoutId id="2147483699" r:id="rId3"/>
    <p:sldLayoutId id="2147483698" r:id="rId4"/>
    <p:sldLayoutId id="2147483686" r:id="rId5"/>
    <p:sldLayoutId id="2147483700" r:id="rId6"/>
    <p:sldLayoutId id="2147483705" r:id="rId7"/>
    <p:sldLayoutId id="2147483689" r:id="rId8"/>
    <p:sldLayoutId id="2147483704" r:id="rId9"/>
    <p:sldLayoutId id="2147483702" r:id="rId10"/>
    <p:sldLayoutId id="2147483701" r:id="rId11"/>
    <p:sldLayoutId id="2147483703" r:id="rId12"/>
    <p:sldLayoutId id="2147483685" r:id="rId13"/>
    <p:sldLayoutId id="2147483687" r:id="rId14"/>
    <p:sldLayoutId id="2147483688" r:id="rId15"/>
    <p:sldLayoutId id="2147483690" r:id="rId16"/>
    <p:sldLayoutId id="2147483692" r:id="rId17"/>
    <p:sldLayoutId id="2147483693" r:id="rId18"/>
  </p:sldLayoutIdLst>
  <p:hf hdr="0"/>
  <p:txStyles>
    <p:titleStyle>
      <a:lvl1pPr marL="0" algn="l" defTabSz="914400" rtl="0" eaLnBrk="1" latinLnBrk="0" hangingPunct="1">
        <a:lnSpc>
          <a:spcPct val="90000"/>
        </a:lnSpc>
        <a:spcBef>
          <a:spcPct val="0"/>
        </a:spcBef>
        <a:buNone/>
        <a:defRPr lang="en-US" sz="5200" kern="1200" dirty="0">
          <a:gradFill flip="none" rotWithShape="1">
            <a:gsLst>
              <a:gs pos="0">
                <a:schemeClr val="accent5"/>
              </a:gs>
              <a:gs pos="100000">
                <a:schemeClr val="accent1">
                  <a:alpha val="70000"/>
                </a:schemeClr>
              </a:gs>
            </a:gsLst>
            <a:lin ang="0" scaled="1"/>
            <a:tileRect/>
          </a:gradFill>
          <a:latin typeface="+mj-lt"/>
          <a:ea typeface="+mn-ea"/>
          <a:cs typeface="Angsana New" panose="02020603050405020304" pitchFamily="18" charset="-34"/>
        </a:defRPr>
      </a:lvl1pPr>
    </p:titleStyle>
    <p:bodyStyle>
      <a:lvl1pPr marL="4572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tx2">
            <a:lumMod val="10000"/>
            <a:lumOff val="90000"/>
          </a:schemeClr>
        </a:buClr>
        <a:buSzPct val="80000"/>
        <a:buFont typeface="Wingdings" panose="05000000000000000000" pitchFamily="2" charset="2"/>
        <a:buChar char="§"/>
        <a:defRPr sz="3200" kern="1200">
          <a:solidFill>
            <a:schemeClr val="tx2">
              <a:alpha val="70000"/>
            </a:schemeClr>
          </a:solidFill>
          <a:latin typeface="+mn-lt"/>
          <a:ea typeface="+mn-ea"/>
          <a:cs typeface="+mn-cs"/>
        </a:defRPr>
      </a:lvl1pPr>
      <a:lvl2pPr marL="8001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10000"/>
            <a:lumOff val="90000"/>
          </a:schemeClr>
        </a:buClr>
        <a:buSzPct val="80000"/>
        <a:buFont typeface="Wingdings" panose="05000000000000000000" pitchFamily="2" charset="2"/>
        <a:buChar char="§"/>
        <a:defRPr sz="2800" kern="1200">
          <a:solidFill>
            <a:schemeClr val="tx2">
              <a:alpha val="70000"/>
            </a:schemeClr>
          </a:solidFill>
          <a:latin typeface="+mn-lt"/>
          <a:ea typeface="+mn-ea"/>
          <a:cs typeface="+mn-cs"/>
        </a:defRPr>
      </a:lvl2pPr>
      <a:lvl3pPr marL="12573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10000"/>
            <a:lumOff val="90000"/>
          </a:schemeClr>
        </a:buClr>
        <a:buSzPct val="80000"/>
        <a:buFont typeface="Wingdings" panose="05000000000000000000" pitchFamily="2" charset="2"/>
        <a:buChar char="§"/>
        <a:defRPr sz="2400" kern="1200">
          <a:solidFill>
            <a:schemeClr val="tx2">
              <a:alpha val="70000"/>
            </a:schemeClr>
          </a:solidFill>
          <a:latin typeface="+mn-lt"/>
          <a:ea typeface="+mn-ea"/>
          <a:cs typeface="+mn-cs"/>
        </a:defRPr>
      </a:lvl3pPr>
      <a:lvl4pPr marL="165735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10000"/>
            <a:lumOff val="90000"/>
          </a:schemeClr>
        </a:buClr>
        <a:buSzPct val="80000"/>
        <a:buFont typeface="Wingdings" panose="05000000000000000000" pitchFamily="2" charset="2"/>
        <a:buChar char="§"/>
        <a:defRPr sz="2000" kern="1200">
          <a:solidFill>
            <a:schemeClr val="tx2">
              <a:alpha val="70000"/>
            </a:schemeClr>
          </a:solidFill>
          <a:latin typeface="+mn-lt"/>
          <a:ea typeface="+mn-ea"/>
          <a:cs typeface="+mn-cs"/>
        </a:defRPr>
      </a:lvl4pPr>
      <a:lvl5pPr marL="211455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10000"/>
            <a:lumOff val="90000"/>
          </a:schemeClr>
        </a:buClr>
        <a:buSzPct val="80000"/>
        <a:buFont typeface="Wingdings" panose="05000000000000000000" pitchFamily="2" charset="2"/>
        <a:buChar char="§"/>
        <a:defRPr sz="2000" kern="1200">
          <a:solidFill>
            <a:schemeClr val="tx2">
              <a:alpha val="7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5" Type="http://schemas.microsoft.com/office/2007/relationships/hdphoto" Target="../media/hdphoto4.wdp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E9A7C78-91FD-4B88-953D-5A4363761B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7050" y="1121700"/>
            <a:ext cx="9144000" cy="2387600"/>
          </a:xfrm>
        </p:spPr>
        <p:txBody>
          <a:bodyPr anchor="b" anchorCtr="0"/>
          <a:lstStyle/>
          <a:p>
            <a:r>
              <a:rPr lang="en-US" dirty="0"/>
              <a:t>Mold Detector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AD04BED3-CF2E-4CAD-8CE8-ED3ED12AEB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14314" y="3729038"/>
            <a:ext cx="11863386" cy="2451100"/>
          </a:xfrm>
        </p:spPr>
        <p:txBody>
          <a:bodyPr/>
          <a:lstStyle/>
          <a:p>
            <a:r>
              <a:rPr lang="uk-UA" dirty="0"/>
              <a:t>Виконали студенти групи КМ-91 Надь Юлія та Федорченко Ростислав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35803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ame 24">
            <a:extLst>
              <a:ext uri="{FF2B5EF4-FFF2-40B4-BE49-F238E27FC236}">
                <a16:creationId xmlns:a16="http://schemas.microsoft.com/office/drawing/2014/main" id="{DD7EAFE6-2BB9-41FB-9CF4-588CFC7087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frame">
            <a:avLst>
              <a:gd name="adj1" fmla="val 7164"/>
            </a:avLst>
          </a:prstGeom>
          <a:gradFill flip="none" rotWithShape="1">
            <a:gsLst>
              <a:gs pos="0">
                <a:schemeClr val="accent2">
                  <a:alpha val="40000"/>
                </a:schemeClr>
              </a:gs>
              <a:gs pos="100000">
                <a:schemeClr val="accent1">
                  <a:alpha val="4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32768DCD-B824-413A-B330-8D57ADB372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8518F4-D13C-40F3-9843-13BBC3B8B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23888"/>
            <a:ext cx="4362973" cy="207645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dirty="0" err="1">
                <a:gradFill flip="none" rotWithShape="1">
                  <a:gsLst>
                    <a:gs pos="0">
                      <a:schemeClr val="accent5">
                        <a:alpha val="70000"/>
                      </a:schemeClr>
                    </a:gs>
                    <a:gs pos="100000">
                      <a:schemeClr val="accent1">
                        <a:alpha val="70000"/>
                      </a:schemeClr>
                    </a:gs>
                  </a:gsLst>
                  <a:lin ang="0" scaled="1"/>
                  <a:tileRect/>
                </a:gradFill>
              </a:rPr>
              <a:t>Оцінка</a:t>
            </a:r>
            <a:r>
              <a:rPr lang="en-US" sz="4400" dirty="0">
                <a:gradFill flip="none" rotWithShape="1">
                  <a:gsLst>
                    <a:gs pos="0">
                      <a:schemeClr val="accent5">
                        <a:alpha val="70000"/>
                      </a:schemeClr>
                    </a:gs>
                    <a:gs pos="100000">
                      <a:schemeClr val="accent1">
                        <a:alpha val="70000"/>
                      </a:schemeClr>
                    </a:gs>
                  </a:gsLst>
                  <a:lin ang="0" scaled="1"/>
                  <a:tileRect/>
                </a:gradFill>
              </a:rPr>
              <a:t> </a:t>
            </a:r>
            <a:r>
              <a:rPr lang="en-US" sz="4400" dirty="0" err="1">
                <a:gradFill flip="none" rotWithShape="1">
                  <a:gsLst>
                    <a:gs pos="0">
                      <a:schemeClr val="accent5">
                        <a:alpha val="70000"/>
                      </a:schemeClr>
                    </a:gs>
                    <a:gs pos="100000">
                      <a:schemeClr val="accent1">
                        <a:alpha val="70000"/>
                      </a:schemeClr>
                    </a:gs>
                  </a:gsLst>
                  <a:lin ang="0" scaled="1"/>
                  <a:tileRect/>
                </a:gradFill>
              </a:rPr>
              <a:t>моделі</a:t>
            </a:r>
            <a:endParaRPr lang="en-US" sz="4400" dirty="0">
              <a:gradFill flip="none" rotWithShape="1">
                <a:gsLst>
                  <a:gs pos="0">
                    <a:schemeClr val="accent5">
                      <a:alpha val="70000"/>
                    </a:schemeClr>
                  </a:gs>
                  <a:gs pos="100000">
                    <a:schemeClr val="accent1">
                      <a:alpha val="70000"/>
                    </a:schemeClr>
                  </a:gs>
                </a:gsLst>
                <a:lin ang="0" scaled="1"/>
                <a:tileRect/>
              </a:gra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9C146A9-78A9-4E72-D935-F572E28E4BB8}"/>
              </a:ext>
            </a:extLst>
          </p:cNvPr>
          <p:cNvSpPr txBox="1"/>
          <p:nvPr/>
        </p:nvSpPr>
        <p:spPr>
          <a:xfrm>
            <a:off x="838199" y="2949575"/>
            <a:ext cx="4362974" cy="29860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110000"/>
              </a:lnSpc>
              <a:spcAft>
                <a:spcPts val="600"/>
              </a:spcAft>
              <a:buClr>
                <a:schemeClr val="tx2">
                  <a:lumMod val="10000"/>
                  <a:lumOff val="90000"/>
                </a:schemeClr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sz="2000" dirty="0" err="1">
                <a:solidFill>
                  <a:schemeClr val="tx2">
                    <a:alpha val="60000"/>
                  </a:schemeClr>
                </a:solidFill>
              </a:rPr>
              <a:t>Модель</a:t>
            </a:r>
            <a:r>
              <a:rPr lang="en-US" sz="2000" dirty="0">
                <a:solidFill>
                  <a:schemeClr val="tx2">
                    <a:alpha val="6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2">
                    <a:alpha val="60000"/>
                  </a:schemeClr>
                </a:solidFill>
              </a:rPr>
              <a:t>була</a:t>
            </a:r>
            <a:r>
              <a:rPr lang="en-US" sz="2000" dirty="0">
                <a:solidFill>
                  <a:schemeClr val="tx2">
                    <a:alpha val="6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2">
                    <a:alpha val="60000"/>
                  </a:schemeClr>
                </a:solidFill>
              </a:rPr>
              <a:t>оцінена</a:t>
            </a:r>
            <a:r>
              <a:rPr lang="en-US" sz="2000" dirty="0">
                <a:solidFill>
                  <a:schemeClr val="tx2">
                    <a:alpha val="6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2">
                    <a:alpha val="60000"/>
                  </a:schemeClr>
                </a:solidFill>
              </a:rPr>
              <a:t>за</a:t>
            </a:r>
            <a:r>
              <a:rPr lang="en-US" sz="2000" dirty="0">
                <a:solidFill>
                  <a:schemeClr val="tx2">
                    <a:alpha val="6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2">
                    <a:alpha val="60000"/>
                  </a:schemeClr>
                </a:solidFill>
              </a:rPr>
              <a:t>вбудованими</a:t>
            </a:r>
            <a:r>
              <a:rPr lang="en-US" sz="2000" dirty="0">
                <a:solidFill>
                  <a:schemeClr val="tx2">
                    <a:alpha val="6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2">
                    <a:alpha val="60000"/>
                  </a:schemeClr>
                </a:solidFill>
              </a:rPr>
              <a:t>метриками</a:t>
            </a:r>
            <a:r>
              <a:rPr lang="en-US" sz="2000" dirty="0">
                <a:solidFill>
                  <a:schemeClr val="tx2">
                    <a:alpha val="6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2">
                    <a:alpha val="60000"/>
                  </a:schemeClr>
                </a:solidFill>
              </a:rPr>
              <a:t>бібліотеки</a:t>
            </a:r>
            <a:r>
              <a:rPr lang="en-US" sz="2000" dirty="0">
                <a:solidFill>
                  <a:schemeClr val="tx2">
                    <a:alpha val="60000"/>
                  </a:schemeClr>
                </a:solidFill>
              </a:rPr>
              <a:t>.</a:t>
            </a:r>
            <a:endParaRPr lang="uk-UA" sz="2000" dirty="0">
              <a:solidFill>
                <a:schemeClr val="tx2">
                  <a:alpha val="60000"/>
                </a:schemeClr>
              </a:solidFill>
            </a:endParaRPr>
          </a:p>
          <a:p>
            <a:pPr indent="-228600">
              <a:lnSpc>
                <a:spcPct val="110000"/>
              </a:lnSpc>
              <a:spcAft>
                <a:spcPts val="600"/>
              </a:spcAft>
              <a:buClr>
                <a:schemeClr val="tx2">
                  <a:lumMod val="10000"/>
                  <a:lumOff val="90000"/>
                </a:schemeClr>
              </a:buClr>
              <a:buSzPct val="80000"/>
              <a:buFont typeface="Wingdings" panose="05000000000000000000" pitchFamily="2" charset="2"/>
              <a:buChar char="§"/>
            </a:pPr>
            <a:r>
              <a:rPr lang="uk-UA" sz="2000" dirty="0">
                <a:solidFill>
                  <a:schemeClr val="tx2">
                    <a:alpha val="60000"/>
                  </a:schemeClr>
                </a:solidFill>
              </a:rPr>
              <a:t>Отримані результати:</a:t>
            </a:r>
            <a:endParaRPr lang="en-US" sz="2000" dirty="0">
              <a:solidFill>
                <a:schemeClr val="tx2">
                  <a:alpha val="60000"/>
                </a:schemeClr>
              </a:solidFill>
            </a:endParaRPr>
          </a:p>
          <a:p>
            <a:pPr indent="-228600">
              <a:lnSpc>
                <a:spcPct val="110000"/>
              </a:lnSpc>
              <a:spcAft>
                <a:spcPts val="600"/>
              </a:spcAft>
              <a:buClr>
                <a:schemeClr val="tx2">
                  <a:lumMod val="10000"/>
                  <a:lumOff val="90000"/>
                </a:schemeClr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sz="2000" b="0" i="0" dirty="0">
                <a:solidFill>
                  <a:schemeClr val="tx2">
                    <a:alpha val="60000"/>
                  </a:schemeClr>
                </a:solidFill>
                <a:effectLst/>
              </a:rPr>
              <a:t>Recall = 0.72 </a:t>
            </a:r>
          </a:p>
          <a:p>
            <a:pPr indent="-228600">
              <a:lnSpc>
                <a:spcPct val="110000"/>
              </a:lnSpc>
              <a:spcAft>
                <a:spcPts val="600"/>
              </a:spcAft>
              <a:buClr>
                <a:schemeClr val="tx2">
                  <a:lumMod val="10000"/>
                  <a:lumOff val="90000"/>
                </a:schemeClr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2">
                    <a:alpha val="60000"/>
                  </a:schemeClr>
                </a:solidFill>
              </a:rPr>
              <a:t>Precision = </a:t>
            </a:r>
            <a:r>
              <a:rPr lang="en-US" sz="2000" b="0" i="0" dirty="0">
                <a:solidFill>
                  <a:schemeClr val="tx2">
                    <a:alpha val="60000"/>
                  </a:schemeClr>
                </a:solidFill>
                <a:effectLst/>
              </a:rPr>
              <a:t>0.78</a:t>
            </a:r>
            <a:endParaRPr lang="uk-UA" sz="2000" b="0" i="0" dirty="0">
              <a:solidFill>
                <a:schemeClr val="tx2">
                  <a:alpha val="60000"/>
                </a:schemeClr>
              </a:solidFill>
              <a:effectLst/>
            </a:endParaRPr>
          </a:p>
          <a:p>
            <a:pPr indent="-228600">
              <a:lnSpc>
                <a:spcPct val="110000"/>
              </a:lnSpc>
              <a:spcAft>
                <a:spcPts val="600"/>
              </a:spcAft>
              <a:buClr>
                <a:schemeClr val="tx2">
                  <a:lumMod val="10000"/>
                  <a:lumOff val="90000"/>
                </a:schemeClr>
              </a:buClr>
              <a:buSzPct val="80000"/>
              <a:buFont typeface="Wingdings" panose="05000000000000000000" pitchFamily="2" charset="2"/>
              <a:buChar char="§"/>
            </a:pPr>
            <a:endParaRPr lang="uk-UA" sz="2000" b="0" i="0" dirty="0">
              <a:solidFill>
                <a:schemeClr val="tx2">
                  <a:alpha val="60000"/>
                </a:schemeClr>
              </a:solidFill>
              <a:effectLst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544517C-FD7D-1B4E-A77C-D7B5DBD5E9F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90000"/>
          </a:blip>
          <a:stretch>
            <a:fillRect/>
          </a:stretch>
        </p:blipFill>
        <p:spPr>
          <a:xfrm>
            <a:off x="6039374" y="1302493"/>
            <a:ext cx="5663269" cy="4247450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BD57D52-635E-45A8-AB12-6DAF783169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29375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8844951-7827-47D4-8276-7DDE1FA7D85A}" type="slidenum">
              <a:rPr lang="en-US">
                <a:solidFill>
                  <a:schemeClr val="tx2">
                    <a:alpha val="60000"/>
                  </a:schemeClr>
                </a:solidFill>
              </a:rPr>
              <a:pPr>
                <a:spcAft>
                  <a:spcPts val="600"/>
                </a:spcAft>
              </a:pPr>
              <a:t>10</a:t>
            </a:fld>
            <a:endParaRPr lang="en-US">
              <a:solidFill>
                <a:schemeClr val="tx2"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84719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360FCC-0BF5-45B2-9CDD-17A4BA1878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288" y="754290"/>
            <a:ext cx="10515600" cy="1325880"/>
          </a:xfrm>
        </p:spPr>
        <p:txBody>
          <a:bodyPr>
            <a:normAutofit/>
          </a:bodyPr>
          <a:lstStyle/>
          <a:p>
            <a:r>
              <a:rPr lang="uk-UA" sz="4400" dirty="0"/>
              <a:t>Реалізація інтерфейсу за допомогою бібліотеки Ківі</a:t>
            </a:r>
            <a:r>
              <a:rPr lang="en-US" sz="4400" dirty="0"/>
              <a:t> 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72919092-CCE1-4A58-8E2A-540307E14B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29375"/>
            <a:ext cx="2743200" cy="365125"/>
          </a:xfrm>
        </p:spPr>
        <p:txBody>
          <a:bodyPr/>
          <a:lstStyle/>
          <a:p>
            <a:r>
              <a:rPr lang="en-US"/>
              <a:t>3/1/20XX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F67B498-D587-4BC1-B0F3-4316C41ADD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29375"/>
            <a:ext cx="2743200" cy="365125"/>
          </a:xfrm>
        </p:spPr>
        <p:txBody>
          <a:bodyPr/>
          <a:lstStyle/>
          <a:p>
            <a:fld id="{28844951-7827-47D4-8276-7DDE1FA7D85A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8E0BD131-CDEA-A14A-D76D-9C8D53F3F6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692" y="2342940"/>
            <a:ext cx="4755708" cy="376077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0136A85-9C52-6B23-27EE-C88604B5EC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6033" y="2338178"/>
            <a:ext cx="4755709" cy="3765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2692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1" name="Frame 12294">
            <a:extLst>
              <a:ext uri="{FF2B5EF4-FFF2-40B4-BE49-F238E27FC236}">
                <a16:creationId xmlns:a16="http://schemas.microsoft.com/office/drawing/2014/main" id="{DD7EAFE6-2BB9-41FB-9CF4-588CFC7087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frame">
            <a:avLst>
              <a:gd name="adj1" fmla="val 7164"/>
            </a:avLst>
          </a:prstGeom>
          <a:gradFill flip="none" rotWithShape="1">
            <a:gsLst>
              <a:gs pos="0">
                <a:schemeClr val="accent2">
                  <a:alpha val="40000"/>
                </a:schemeClr>
              </a:gs>
              <a:gs pos="100000">
                <a:schemeClr val="accent1">
                  <a:alpha val="4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302" name="Rectangle 12296">
            <a:extLst>
              <a:ext uri="{FF2B5EF4-FFF2-40B4-BE49-F238E27FC236}">
                <a16:creationId xmlns:a16="http://schemas.microsoft.com/office/drawing/2014/main" id="{32768DCD-B824-413A-B330-8D57ADB372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C58CC6-FF60-4FC8-BA35-52A8BDDCF9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557213"/>
            <a:ext cx="4362973" cy="207645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dirty="0" err="1">
                <a:gradFill flip="none" rotWithShape="1">
                  <a:gsLst>
                    <a:gs pos="0">
                      <a:schemeClr val="accent5">
                        <a:alpha val="70000"/>
                      </a:schemeClr>
                    </a:gs>
                    <a:gs pos="100000">
                      <a:schemeClr val="accent1">
                        <a:alpha val="70000"/>
                      </a:schemeClr>
                    </a:gs>
                  </a:gsLst>
                  <a:lin ang="0" scaled="1"/>
                  <a:tileRect/>
                </a:gradFill>
              </a:rPr>
              <a:t>Висновки</a:t>
            </a:r>
            <a:endParaRPr lang="en-US" sz="4400" dirty="0">
              <a:gradFill flip="none" rotWithShape="1">
                <a:gsLst>
                  <a:gs pos="0">
                    <a:schemeClr val="accent5">
                      <a:alpha val="70000"/>
                    </a:schemeClr>
                  </a:gs>
                  <a:gs pos="100000">
                    <a:schemeClr val="accent1">
                      <a:alpha val="70000"/>
                    </a:schemeClr>
                  </a:gs>
                </a:gsLst>
                <a:lin ang="0" scaled="1"/>
                <a:tileRect/>
              </a:gra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0E0066-50A4-4BA2-9D04-DA968D2AB1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911475"/>
            <a:ext cx="4362974" cy="2986087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Wingdings" panose="05000000000000000000" pitchFamily="2" charset="2"/>
              <a:buChar char="§"/>
            </a:pPr>
            <a:r>
              <a:rPr lang="en-US" sz="2000" dirty="0" err="1">
                <a:solidFill>
                  <a:schemeClr val="tx2">
                    <a:alpha val="60000"/>
                  </a:schemeClr>
                </a:solidFill>
              </a:rPr>
              <a:t>Розроблена</a:t>
            </a:r>
            <a:r>
              <a:rPr lang="en-US" sz="2000" dirty="0">
                <a:solidFill>
                  <a:schemeClr val="tx2">
                    <a:alpha val="6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2">
                    <a:alpha val="60000"/>
                  </a:schemeClr>
                </a:solidFill>
              </a:rPr>
              <a:t>система</a:t>
            </a:r>
            <a:r>
              <a:rPr lang="en-US" sz="2000" dirty="0">
                <a:solidFill>
                  <a:schemeClr val="tx2">
                    <a:alpha val="6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2">
                    <a:alpha val="60000"/>
                  </a:schemeClr>
                </a:solidFill>
              </a:rPr>
              <a:t>на</a:t>
            </a:r>
            <a:r>
              <a:rPr lang="en-US" sz="2000" dirty="0">
                <a:solidFill>
                  <a:schemeClr val="tx2">
                    <a:alpha val="6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2">
                    <a:alpha val="60000"/>
                  </a:schemeClr>
                </a:solidFill>
              </a:rPr>
              <a:t>високому</a:t>
            </a:r>
            <a:r>
              <a:rPr lang="en-US" sz="2000" dirty="0">
                <a:solidFill>
                  <a:schemeClr val="tx2">
                    <a:alpha val="6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2">
                    <a:alpha val="60000"/>
                  </a:schemeClr>
                </a:solidFill>
              </a:rPr>
              <a:t>рівні</a:t>
            </a:r>
            <a:r>
              <a:rPr lang="en-US" sz="2000" dirty="0">
                <a:solidFill>
                  <a:schemeClr val="tx2">
                    <a:alpha val="6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2">
                    <a:alpha val="60000"/>
                  </a:schemeClr>
                </a:solidFill>
              </a:rPr>
              <a:t>справляється</a:t>
            </a:r>
            <a:r>
              <a:rPr lang="en-US" sz="2000" dirty="0">
                <a:solidFill>
                  <a:schemeClr val="tx2">
                    <a:alpha val="60000"/>
                  </a:schemeClr>
                </a:solidFill>
              </a:rPr>
              <a:t> з </a:t>
            </a:r>
            <a:r>
              <a:rPr lang="en-US" sz="2000" dirty="0" err="1">
                <a:solidFill>
                  <a:schemeClr val="tx2">
                    <a:alpha val="60000"/>
                  </a:schemeClr>
                </a:solidFill>
              </a:rPr>
              <a:t>поставленою</a:t>
            </a:r>
            <a:r>
              <a:rPr lang="en-US" sz="2000" dirty="0">
                <a:solidFill>
                  <a:schemeClr val="tx2">
                    <a:alpha val="6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2">
                    <a:alpha val="60000"/>
                  </a:schemeClr>
                </a:solidFill>
              </a:rPr>
              <a:t>задачею</a:t>
            </a:r>
            <a:r>
              <a:rPr lang="en-US" sz="2000" dirty="0">
                <a:solidFill>
                  <a:schemeClr val="tx2">
                    <a:alpha val="6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2">
                    <a:alpha val="60000"/>
                  </a:schemeClr>
                </a:solidFill>
              </a:rPr>
              <a:t>розпізнавання</a:t>
            </a:r>
            <a:r>
              <a:rPr lang="en-US" sz="2000" dirty="0">
                <a:solidFill>
                  <a:schemeClr val="tx2">
                    <a:alpha val="6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2">
                    <a:alpha val="60000"/>
                  </a:schemeClr>
                </a:solidFill>
              </a:rPr>
              <a:t>видів</a:t>
            </a:r>
            <a:r>
              <a:rPr lang="en-US" sz="2000" dirty="0">
                <a:solidFill>
                  <a:schemeClr val="tx2">
                    <a:alpha val="6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2">
                    <a:alpha val="60000"/>
                  </a:schemeClr>
                </a:solidFill>
              </a:rPr>
              <a:t>плісняви</a:t>
            </a:r>
            <a:r>
              <a:rPr lang="en-US" sz="2000" dirty="0">
                <a:solidFill>
                  <a:schemeClr val="tx2">
                    <a:alpha val="60000"/>
                  </a:schemeClr>
                </a:solidFill>
              </a:rPr>
              <a:t>, і </a:t>
            </a:r>
            <a:r>
              <a:rPr lang="en-US" sz="2000" dirty="0" err="1">
                <a:solidFill>
                  <a:schemeClr val="tx2">
                    <a:alpha val="60000"/>
                  </a:schemeClr>
                </a:solidFill>
              </a:rPr>
              <a:t>має</a:t>
            </a:r>
            <a:r>
              <a:rPr lang="en-US" sz="2000" dirty="0">
                <a:solidFill>
                  <a:schemeClr val="tx2">
                    <a:alpha val="6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2">
                    <a:alpha val="60000"/>
                  </a:schemeClr>
                </a:solidFill>
              </a:rPr>
              <a:t>всі</a:t>
            </a:r>
            <a:r>
              <a:rPr lang="en-US" sz="2000" dirty="0">
                <a:solidFill>
                  <a:schemeClr val="tx2">
                    <a:alpha val="6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2">
                    <a:alpha val="60000"/>
                  </a:schemeClr>
                </a:solidFill>
              </a:rPr>
              <a:t>шанси</a:t>
            </a:r>
            <a:r>
              <a:rPr lang="en-US" sz="2000" dirty="0">
                <a:solidFill>
                  <a:schemeClr val="tx2">
                    <a:alpha val="6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2">
                    <a:alpha val="60000"/>
                  </a:schemeClr>
                </a:solidFill>
              </a:rPr>
              <a:t>на</a:t>
            </a:r>
            <a:r>
              <a:rPr lang="en-US" sz="2000" dirty="0">
                <a:solidFill>
                  <a:schemeClr val="tx2">
                    <a:alpha val="6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2">
                    <a:alpha val="60000"/>
                  </a:schemeClr>
                </a:solidFill>
              </a:rPr>
              <a:t>подальше</a:t>
            </a:r>
            <a:r>
              <a:rPr lang="en-US" sz="2000" dirty="0">
                <a:solidFill>
                  <a:schemeClr val="tx2">
                    <a:alpha val="6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2">
                    <a:alpha val="60000"/>
                  </a:schemeClr>
                </a:solidFill>
              </a:rPr>
              <a:t>вдосконалення</a:t>
            </a:r>
            <a:r>
              <a:rPr lang="en-US" sz="2000" dirty="0">
                <a:solidFill>
                  <a:schemeClr val="tx2">
                    <a:alpha val="60000"/>
                  </a:schemeClr>
                </a:solidFill>
              </a:rPr>
              <a:t> і </a:t>
            </a:r>
            <a:r>
              <a:rPr lang="en-US" sz="2000" dirty="0" err="1">
                <a:solidFill>
                  <a:schemeClr val="tx2">
                    <a:alpha val="60000"/>
                  </a:schemeClr>
                </a:solidFill>
              </a:rPr>
              <a:t>вихід</a:t>
            </a:r>
            <a:r>
              <a:rPr lang="en-US" sz="2000" dirty="0">
                <a:solidFill>
                  <a:schemeClr val="tx2">
                    <a:alpha val="6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2">
                    <a:alpha val="60000"/>
                  </a:schemeClr>
                </a:solidFill>
              </a:rPr>
              <a:t>на</a:t>
            </a:r>
            <a:r>
              <a:rPr lang="en-US" sz="2000" dirty="0">
                <a:solidFill>
                  <a:schemeClr val="tx2">
                    <a:alpha val="6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2">
                    <a:alpha val="60000"/>
                  </a:schemeClr>
                </a:solidFill>
              </a:rPr>
              <a:t>глобальний</a:t>
            </a:r>
            <a:r>
              <a:rPr lang="en-US" sz="2000" dirty="0">
                <a:solidFill>
                  <a:schemeClr val="tx2">
                    <a:alpha val="6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2">
                    <a:alpha val="60000"/>
                  </a:schemeClr>
                </a:solidFill>
              </a:rPr>
              <a:t>ринок</a:t>
            </a:r>
            <a:r>
              <a:rPr lang="en-US" sz="2000" dirty="0">
                <a:solidFill>
                  <a:schemeClr val="tx2">
                    <a:alpha val="60000"/>
                  </a:schemeClr>
                </a:solidFill>
              </a:rPr>
              <a:t>.  </a:t>
            </a:r>
          </a:p>
        </p:txBody>
      </p:sp>
      <p:pic>
        <p:nvPicPr>
          <p:cNvPr id="12290" name="Picture 2" descr="Red Fusion&quot; 36x36 Acrylic and Art Crayon on Canvas-David M. Kessler Fine Art">
            <a:extLst>
              <a:ext uri="{FF2B5EF4-FFF2-40B4-BE49-F238E27FC236}">
                <a16:creationId xmlns:a16="http://schemas.microsoft.com/office/drawing/2014/main" id="{2D035E2D-8296-6F61-168B-08494E59E3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9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39374" y="1302493"/>
            <a:ext cx="5663269" cy="4247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7F068389-EB02-493E-9416-4F35FEE4D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29375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8844951-7827-47D4-8276-7DDE1FA7D85A}" type="slidenum">
              <a:rPr lang="en-US">
                <a:solidFill>
                  <a:schemeClr val="tx2">
                    <a:alpha val="60000"/>
                  </a:schemeClr>
                </a:solidFill>
              </a:rPr>
              <a:pPr>
                <a:spcAft>
                  <a:spcPts val="600"/>
                </a:spcAft>
              </a:pPr>
              <a:t>12</a:t>
            </a:fld>
            <a:endParaRPr lang="en-US">
              <a:solidFill>
                <a:schemeClr val="tx2"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30917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6" name="Frame 11270">
            <a:extLst>
              <a:ext uri="{FF2B5EF4-FFF2-40B4-BE49-F238E27FC236}">
                <a16:creationId xmlns:a16="http://schemas.microsoft.com/office/drawing/2014/main" id="{DD7EAFE6-2BB9-41FB-9CF4-588CFC7087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frame">
            <a:avLst>
              <a:gd name="adj1" fmla="val 7164"/>
            </a:avLst>
          </a:prstGeom>
          <a:gradFill flip="none" rotWithShape="1">
            <a:gsLst>
              <a:gs pos="0">
                <a:schemeClr val="accent2">
                  <a:alpha val="40000"/>
                </a:schemeClr>
              </a:gs>
              <a:gs pos="100000">
                <a:schemeClr val="accent1">
                  <a:alpha val="4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297" name="Rectangle 11272">
            <a:extLst>
              <a:ext uri="{FF2B5EF4-FFF2-40B4-BE49-F238E27FC236}">
                <a16:creationId xmlns:a16="http://schemas.microsoft.com/office/drawing/2014/main" id="{C3E06833-B59C-442F-9A6A-F8F55936D5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9554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98" name="Frame 11274">
            <a:extLst>
              <a:ext uri="{FF2B5EF4-FFF2-40B4-BE49-F238E27FC236}">
                <a16:creationId xmlns:a16="http://schemas.microsoft.com/office/drawing/2014/main" id="{FA2016CF-2F24-4AE4-8A87-D9B6A3DE31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frame">
            <a:avLst>
              <a:gd name="adj1" fmla="val 7164"/>
            </a:avLst>
          </a:prstGeom>
          <a:gradFill flip="none" rotWithShape="1">
            <a:gsLst>
              <a:gs pos="0">
                <a:schemeClr val="accent2">
                  <a:alpha val="40000"/>
                </a:schemeClr>
              </a:gs>
              <a:gs pos="100000">
                <a:schemeClr val="accent1">
                  <a:alpha val="4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83DBD4-E398-4AA3-AEC1-4BF03FC59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80844"/>
            <a:ext cx="4287253" cy="262911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>
                <a:gradFill flip="none" rotWithShape="1">
                  <a:gsLst>
                    <a:gs pos="0">
                      <a:schemeClr val="accent5">
                        <a:alpha val="70000"/>
                      </a:schemeClr>
                    </a:gs>
                    <a:gs pos="100000">
                      <a:schemeClr val="accent1">
                        <a:alpha val="70000"/>
                      </a:schemeClr>
                    </a:gs>
                  </a:gsLst>
                  <a:lin ang="0" scaled="1"/>
                  <a:tileRect/>
                </a:gradFill>
              </a:rPr>
              <a:t>Дякую за увагу</a:t>
            </a:r>
          </a:p>
        </p:txBody>
      </p:sp>
      <p:pic>
        <p:nvPicPr>
          <p:cNvPr id="11266" name="Picture 2" descr="Object Detection: Models, Architectures &amp; Tutorial [2023]">
            <a:extLst>
              <a:ext uri="{FF2B5EF4-FFF2-40B4-BE49-F238E27FC236}">
                <a16:creationId xmlns:a16="http://schemas.microsoft.com/office/drawing/2014/main" id="{F017A6C0-B429-47FB-980E-52D8FE3FEE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9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606716" y="1119102"/>
            <a:ext cx="5747084" cy="4640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8A55AA7-3B73-477B-A886-58F8E99420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29375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8844951-7827-47D4-8276-7DDE1FA7D85A}" type="slidenum">
              <a:rPr lang="en-US" smtClean="0"/>
              <a:pPr>
                <a:spcAft>
                  <a:spcPts val="600"/>
                </a:spcAft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1439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957686-487A-4245-814E-58B1C25C67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14399"/>
            <a:ext cx="5955506" cy="2593182"/>
          </a:xfrm>
        </p:spPr>
        <p:txBody>
          <a:bodyPr/>
          <a:lstStyle/>
          <a:p>
            <a:r>
              <a:rPr lang="ru-RU" dirty="0"/>
              <a:t>Що таке класифікація зображень?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6566BB-9632-4FD7-9FFC-FD3C43D395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9085" y="1092200"/>
            <a:ext cx="4504715" cy="5010150"/>
          </a:xfrm>
        </p:spPr>
        <p:txBody>
          <a:bodyPr>
            <a:normAutofit fontScale="70000" lnSpcReduction="20000"/>
          </a:bodyPr>
          <a:lstStyle/>
          <a:p>
            <a:pPr algn="just"/>
            <a:r>
              <a:rPr lang="ru-RU" dirty="0"/>
              <a:t>Класифікація зображень є фундаментальним завданням, яке намагається осягнути все зображення в цілому. </a:t>
            </a:r>
            <a:endParaRPr lang="en-US" dirty="0"/>
          </a:p>
          <a:p>
            <a:pPr algn="just"/>
            <a:r>
              <a:rPr lang="ru-RU" dirty="0"/>
              <a:t>Мета полягає в тому, щоб класифікувати зображення, присвоївши йому певну мітку. </a:t>
            </a:r>
            <a:endParaRPr lang="en-US" dirty="0"/>
          </a:p>
          <a:p>
            <a:pPr algn="just"/>
            <a:r>
              <a:rPr lang="ru-RU" dirty="0"/>
              <a:t>Як правило, класифікація зображень стосується зображень, на яких з’являється та аналізується лише один об’єкт. Навпаки, виявлення об’єктів включає завдання як класифікації, так і локалізації та використовується для аналізу більш реалістичних випадків, коли на зображенні може існувати кілька об’єктів.</a:t>
            </a:r>
            <a:endParaRPr lang="en-US" dirty="0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41898C30-E58E-4EC9-8A27-DF1822A98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29375"/>
            <a:ext cx="2743200" cy="365125"/>
          </a:xfrm>
        </p:spPr>
        <p:txBody>
          <a:bodyPr/>
          <a:lstStyle/>
          <a:p>
            <a:fld id="{28844951-7827-47D4-8276-7DDE1FA7D85A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EE12C3E-0096-4F67-9B2D-5EE4FEF9BF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078" y="4392215"/>
            <a:ext cx="5089922" cy="1302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23467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4" name="Frame 2094">
            <a:extLst>
              <a:ext uri="{FF2B5EF4-FFF2-40B4-BE49-F238E27FC236}">
                <a16:creationId xmlns:a16="http://schemas.microsoft.com/office/drawing/2014/main" id="{DD7EAFE6-2BB9-41FB-9CF4-588CFC7087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frame">
            <a:avLst>
              <a:gd name="adj1" fmla="val 7164"/>
            </a:avLst>
          </a:prstGeom>
          <a:gradFill flip="none" rotWithShape="1">
            <a:gsLst>
              <a:gs pos="0">
                <a:schemeClr val="accent2">
                  <a:alpha val="40000"/>
                </a:schemeClr>
              </a:gs>
              <a:gs pos="100000">
                <a:schemeClr val="accent1">
                  <a:alpha val="4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105" name="Rectangle 2096">
            <a:extLst>
              <a:ext uri="{FF2B5EF4-FFF2-40B4-BE49-F238E27FC236}">
                <a16:creationId xmlns:a16="http://schemas.microsoft.com/office/drawing/2014/main" id="{32768DCD-B824-413A-B330-8D57ADB372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06" name="Frame 2098">
            <a:extLst>
              <a:ext uri="{FF2B5EF4-FFF2-40B4-BE49-F238E27FC236}">
                <a16:creationId xmlns:a16="http://schemas.microsoft.com/office/drawing/2014/main" id="{19F9CD66-32FC-448F-B4C5-67D17508A2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frame">
            <a:avLst>
              <a:gd name="adj1" fmla="val 7164"/>
            </a:avLst>
          </a:prstGeom>
          <a:gradFill flip="none" rotWithShape="1">
            <a:gsLst>
              <a:gs pos="0">
                <a:schemeClr val="accent2">
                  <a:alpha val="40000"/>
                </a:schemeClr>
              </a:gs>
              <a:gs pos="100000">
                <a:schemeClr val="accent1">
                  <a:alpha val="4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B49352-2AB0-4ADD-96B9-AB0FAECB55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9635" y="882649"/>
            <a:ext cx="4581525" cy="1270001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4400" dirty="0" err="1">
                <a:gradFill flip="none" rotWithShape="1">
                  <a:gsLst>
                    <a:gs pos="0">
                      <a:schemeClr val="accent5">
                        <a:alpha val="70000"/>
                      </a:schemeClr>
                    </a:gs>
                    <a:gs pos="100000">
                      <a:schemeClr val="accent1">
                        <a:alpha val="70000"/>
                      </a:schemeClr>
                    </a:gs>
                  </a:gsLst>
                  <a:lin ang="0" scaled="1"/>
                  <a:tileRect/>
                </a:gradFill>
              </a:rPr>
              <a:t>План</a:t>
            </a:r>
            <a:r>
              <a:rPr lang="en-US" sz="4400" dirty="0">
                <a:gradFill flip="none" rotWithShape="1">
                  <a:gsLst>
                    <a:gs pos="0">
                      <a:schemeClr val="accent5">
                        <a:alpha val="70000"/>
                      </a:schemeClr>
                    </a:gs>
                    <a:gs pos="100000">
                      <a:schemeClr val="accent1">
                        <a:alpha val="70000"/>
                      </a:schemeClr>
                    </a:gs>
                  </a:gsLst>
                  <a:lin ang="0" scaled="1"/>
                  <a:tileRect/>
                </a:gradFill>
              </a:rPr>
              <a:t> </a:t>
            </a:r>
            <a:r>
              <a:rPr lang="en-US" sz="4400" dirty="0" err="1">
                <a:gradFill flip="none" rotWithShape="1">
                  <a:gsLst>
                    <a:gs pos="0">
                      <a:schemeClr val="accent5">
                        <a:alpha val="70000"/>
                      </a:schemeClr>
                    </a:gs>
                    <a:gs pos="100000">
                      <a:schemeClr val="accent1">
                        <a:alpha val="70000"/>
                      </a:schemeClr>
                    </a:gs>
                  </a:gsLst>
                  <a:lin ang="0" scaled="1"/>
                  <a:tileRect/>
                </a:gradFill>
              </a:rPr>
              <a:t>виконання</a:t>
            </a:r>
            <a:r>
              <a:rPr lang="en-US" sz="4400" dirty="0">
                <a:gradFill flip="none" rotWithShape="1">
                  <a:gsLst>
                    <a:gs pos="0">
                      <a:schemeClr val="accent5">
                        <a:alpha val="70000"/>
                      </a:schemeClr>
                    </a:gs>
                    <a:gs pos="100000">
                      <a:schemeClr val="accent1">
                        <a:alpha val="70000"/>
                      </a:schemeClr>
                    </a:gs>
                  </a:gsLst>
                  <a:lin ang="0" scaled="1"/>
                  <a:tileRect/>
                </a:gradFill>
              </a:rPr>
              <a:t> </a:t>
            </a:r>
            <a:r>
              <a:rPr lang="en-US" sz="4400" dirty="0" err="1">
                <a:gradFill flip="none" rotWithShape="1">
                  <a:gsLst>
                    <a:gs pos="0">
                      <a:schemeClr val="accent5">
                        <a:alpha val="70000"/>
                      </a:schemeClr>
                    </a:gs>
                    <a:gs pos="100000">
                      <a:schemeClr val="accent1">
                        <a:alpha val="70000"/>
                      </a:schemeClr>
                    </a:gs>
                  </a:gsLst>
                  <a:lin ang="0" scaled="1"/>
                  <a:tileRect/>
                </a:gradFill>
              </a:rPr>
              <a:t>задачі</a:t>
            </a:r>
            <a:endParaRPr lang="en-US" sz="4400" dirty="0">
              <a:gradFill flip="none" rotWithShape="1">
                <a:gsLst>
                  <a:gs pos="0">
                    <a:schemeClr val="accent5">
                      <a:alpha val="70000"/>
                    </a:schemeClr>
                  </a:gs>
                  <a:gs pos="100000">
                    <a:schemeClr val="accent1">
                      <a:alpha val="70000"/>
                    </a:schemeClr>
                  </a:gs>
                </a:gsLst>
                <a:lin ang="0" scaled="1"/>
                <a:tileRect/>
              </a:gra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49AA98-AED4-4FAD-999C-98B64BB9DF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6672" y="2292350"/>
            <a:ext cx="5257804" cy="398145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600" dirty="0">
                <a:solidFill>
                  <a:schemeClr val="tx2">
                    <a:alpha val="60000"/>
                  </a:schemeClr>
                </a:solidFill>
              </a:rPr>
              <a:t>В </a:t>
            </a:r>
            <a:r>
              <a:rPr lang="en-US" sz="1600" dirty="0" err="1">
                <a:solidFill>
                  <a:schemeClr val="tx2">
                    <a:alpha val="60000"/>
                  </a:schemeClr>
                </a:solidFill>
              </a:rPr>
              <a:t>даному</a:t>
            </a:r>
            <a:r>
              <a:rPr lang="en-US" sz="1600" dirty="0">
                <a:solidFill>
                  <a:schemeClr val="tx2">
                    <a:alpha val="6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alpha val="60000"/>
                  </a:schemeClr>
                </a:solidFill>
              </a:rPr>
              <a:t>проєкті</a:t>
            </a:r>
            <a:r>
              <a:rPr lang="en-US" sz="1600" dirty="0">
                <a:solidFill>
                  <a:schemeClr val="tx2">
                    <a:alpha val="6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alpha val="60000"/>
                  </a:schemeClr>
                </a:solidFill>
              </a:rPr>
              <a:t>використовується</a:t>
            </a:r>
            <a:r>
              <a:rPr lang="en-US" sz="1600" dirty="0">
                <a:solidFill>
                  <a:schemeClr val="tx2">
                    <a:alpha val="6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alpha val="60000"/>
                  </a:schemeClr>
                </a:solidFill>
              </a:rPr>
              <a:t>модель</a:t>
            </a:r>
            <a:r>
              <a:rPr lang="en-US" sz="1600" dirty="0">
                <a:solidFill>
                  <a:schemeClr val="tx2">
                    <a:alpha val="6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alpha val="60000"/>
                  </a:schemeClr>
                </a:solidFill>
              </a:rPr>
              <a:t>класифікації</a:t>
            </a:r>
            <a:r>
              <a:rPr lang="en-US" sz="1600" dirty="0">
                <a:solidFill>
                  <a:schemeClr val="tx2">
                    <a:alpha val="6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alpha val="60000"/>
                  </a:schemeClr>
                </a:solidFill>
              </a:rPr>
              <a:t>зображень</a:t>
            </a:r>
            <a:r>
              <a:rPr lang="en-US" sz="1600" dirty="0">
                <a:solidFill>
                  <a:schemeClr val="tx2">
                    <a:alpha val="6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alpha val="60000"/>
                  </a:schemeClr>
                </a:solidFill>
              </a:rPr>
              <a:t>Tensorflow</a:t>
            </a:r>
            <a:r>
              <a:rPr lang="en-US" sz="1600" dirty="0">
                <a:solidFill>
                  <a:schemeClr val="tx2">
                    <a:alpha val="6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alpha val="60000"/>
                  </a:schemeClr>
                </a:solidFill>
              </a:rPr>
              <a:t>для</a:t>
            </a:r>
            <a:r>
              <a:rPr lang="en-US" sz="1600" dirty="0">
                <a:solidFill>
                  <a:schemeClr val="tx2">
                    <a:alpha val="6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alpha val="60000"/>
                  </a:schemeClr>
                </a:solidFill>
              </a:rPr>
              <a:t>визначення</a:t>
            </a:r>
            <a:r>
              <a:rPr lang="en-US" sz="1600" dirty="0">
                <a:solidFill>
                  <a:schemeClr val="tx2">
                    <a:alpha val="6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alpha val="60000"/>
                  </a:schemeClr>
                </a:solidFill>
              </a:rPr>
              <a:t>виду</a:t>
            </a:r>
            <a:r>
              <a:rPr lang="en-US" sz="1600" dirty="0">
                <a:solidFill>
                  <a:schemeClr val="tx2">
                    <a:alpha val="6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alpha val="60000"/>
                  </a:schemeClr>
                </a:solidFill>
              </a:rPr>
              <a:t>плісняви</a:t>
            </a:r>
            <a:r>
              <a:rPr lang="en-US" sz="1600" dirty="0">
                <a:solidFill>
                  <a:schemeClr val="tx2">
                    <a:alpha val="60000"/>
                  </a:schemeClr>
                </a:solidFill>
              </a:rPr>
              <a:t> і </a:t>
            </a:r>
            <a:r>
              <a:rPr lang="en-US" sz="1600" dirty="0" err="1">
                <a:solidFill>
                  <a:schemeClr val="tx2">
                    <a:alpha val="60000"/>
                  </a:schemeClr>
                </a:solidFill>
              </a:rPr>
              <a:t>подальшої</a:t>
            </a:r>
            <a:r>
              <a:rPr lang="en-US" sz="1600" dirty="0">
                <a:solidFill>
                  <a:schemeClr val="tx2">
                    <a:alpha val="6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alpha val="60000"/>
                  </a:schemeClr>
                </a:solidFill>
              </a:rPr>
              <a:t>обробки</a:t>
            </a:r>
            <a:r>
              <a:rPr lang="en-US" sz="1600" dirty="0">
                <a:solidFill>
                  <a:schemeClr val="tx2">
                    <a:alpha val="6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alpha val="60000"/>
                  </a:schemeClr>
                </a:solidFill>
              </a:rPr>
              <a:t>цієї</a:t>
            </a:r>
            <a:r>
              <a:rPr lang="en-US" sz="1600" dirty="0">
                <a:solidFill>
                  <a:schemeClr val="tx2">
                    <a:alpha val="6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alpha val="60000"/>
                  </a:schemeClr>
                </a:solidFill>
              </a:rPr>
              <a:t>інформації</a:t>
            </a:r>
            <a:r>
              <a:rPr lang="en-US" sz="1600" dirty="0">
                <a:solidFill>
                  <a:schemeClr val="tx2">
                    <a:alpha val="60000"/>
                  </a:schemeClr>
                </a:solidFill>
              </a:rPr>
              <a:t>.</a:t>
            </a:r>
          </a:p>
          <a:p>
            <a:r>
              <a:rPr lang="en-US" sz="1600" dirty="0" err="1">
                <a:solidFill>
                  <a:schemeClr val="tx2">
                    <a:alpha val="60000"/>
                  </a:schemeClr>
                </a:solidFill>
              </a:rPr>
              <a:t>Розробка</a:t>
            </a:r>
            <a:r>
              <a:rPr lang="en-US" sz="1600" dirty="0">
                <a:solidFill>
                  <a:schemeClr val="tx2">
                    <a:alpha val="6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alpha val="60000"/>
                  </a:schemeClr>
                </a:solidFill>
              </a:rPr>
              <a:t>моделі</a:t>
            </a:r>
            <a:r>
              <a:rPr lang="en-US" sz="1600" dirty="0">
                <a:solidFill>
                  <a:schemeClr val="tx2">
                    <a:alpha val="6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alpha val="60000"/>
                  </a:schemeClr>
                </a:solidFill>
              </a:rPr>
              <a:t>здійснюється</a:t>
            </a:r>
            <a:r>
              <a:rPr lang="en-US" sz="1600" dirty="0">
                <a:solidFill>
                  <a:schemeClr val="tx2">
                    <a:alpha val="6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alpha val="60000"/>
                  </a:schemeClr>
                </a:solidFill>
              </a:rPr>
              <a:t>за</a:t>
            </a:r>
            <a:r>
              <a:rPr lang="en-US" sz="1600" dirty="0">
                <a:solidFill>
                  <a:schemeClr val="tx2">
                    <a:alpha val="6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alpha val="60000"/>
                  </a:schemeClr>
                </a:solidFill>
              </a:rPr>
              <a:t>наступними</a:t>
            </a:r>
            <a:r>
              <a:rPr lang="en-US" sz="1600" dirty="0">
                <a:solidFill>
                  <a:schemeClr val="tx2">
                    <a:alpha val="6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alpha val="60000"/>
                  </a:schemeClr>
                </a:solidFill>
              </a:rPr>
              <a:t>кроками</a:t>
            </a:r>
            <a:r>
              <a:rPr lang="en-US" sz="1600" dirty="0">
                <a:solidFill>
                  <a:schemeClr val="tx2">
                    <a:alpha val="60000"/>
                  </a:schemeClr>
                </a:solidFill>
              </a:rPr>
              <a:t>:</a:t>
            </a:r>
          </a:p>
          <a:p>
            <a:r>
              <a:rPr lang="en-US" sz="1600" dirty="0">
                <a:solidFill>
                  <a:schemeClr val="tx2">
                    <a:alpha val="60000"/>
                  </a:schemeClr>
                </a:solidFill>
              </a:rPr>
              <a:t>1. </a:t>
            </a:r>
            <a:r>
              <a:rPr lang="en-US" sz="1600" dirty="0" err="1">
                <a:solidFill>
                  <a:schemeClr val="tx2">
                    <a:alpha val="60000"/>
                  </a:schemeClr>
                </a:solidFill>
              </a:rPr>
              <a:t>Вивчення</a:t>
            </a:r>
            <a:r>
              <a:rPr lang="en-US" sz="1600" dirty="0">
                <a:solidFill>
                  <a:schemeClr val="tx2">
                    <a:alpha val="60000"/>
                  </a:schemeClr>
                </a:solidFill>
              </a:rPr>
              <a:t> і </a:t>
            </a:r>
            <a:r>
              <a:rPr lang="en-US" sz="1600" dirty="0" err="1">
                <a:solidFill>
                  <a:schemeClr val="tx2">
                    <a:alpha val="60000"/>
                  </a:schemeClr>
                </a:solidFill>
              </a:rPr>
              <a:t>розуміння</a:t>
            </a:r>
            <a:r>
              <a:rPr lang="en-US" sz="1600" dirty="0">
                <a:solidFill>
                  <a:schemeClr val="tx2">
                    <a:alpha val="6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alpha val="60000"/>
                  </a:schemeClr>
                </a:solidFill>
              </a:rPr>
              <a:t>даних</a:t>
            </a:r>
            <a:r>
              <a:rPr lang="en-US" sz="1600" dirty="0">
                <a:solidFill>
                  <a:schemeClr val="tx2">
                    <a:alpha val="60000"/>
                  </a:schemeClr>
                </a:solidFill>
              </a:rPr>
              <a:t>;</a:t>
            </a:r>
          </a:p>
          <a:p>
            <a:r>
              <a:rPr lang="en-US" sz="1600" dirty="0">
                <a:solidFill>
                  <a:schemeClr val="tx2">
                    <a:alpha val="60000"/>
                  </a:schemeClr>
                </a:solidFill>
              </a:rPr>
              <a:t>2. </a:t>
            </a:r>
            <a:r>
              <a:rPr lang="en-US" sz="1600" dirty="0" err="1">
                <a:solidFill>
                  <a:schemeClr val="tx2">
                    <a:alpha val="60000"/>
                  </a:schemeClr>
                </a:solidFill>
              </a:rPr>
              <a:t>Побудова</a:t>
            </a:r>
            <a:r>
              <a:rPr lang="en-US" sz="1600" dirty="0">
                <a:solidFill>
                  <a:schemeClr val="tx2">
                    <a:alpha val="6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alpha val="60000"/>
                  </a:schemeClr>
                </a:solidFill>
              </a:rPr>
              <a:t>вхідного</a:t>
            </a:r>
            <a:r>
              <a:rPr lang="en-US" sz="1600" dirty="0">
                <a:solidFill>
                  <a:schemeClr val="tx2">
                    <a:alpha val="6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alpha val="60000"/>
                  </a:schemeClr>
                </a:solidFill>
              </a:rPr>
              <a:t>конвеєру</a:t>
            </a:r>
            <a:r>
              <a:rPr lang="en-US" sz="1600" dirty="0">
                <a:solidFill>
                  <a:schemeClr val="tx2">
                    <a:alpha val="60000"/>
                  </a:schemeClr>
                </a:solidFill>
              </a:rPr>
              <a:t> (input pipeline);</a:t>
            </a:r>
          </a:p>
          <a:p>
            <a:r>
              <a:rPr lang="en-US" sz="1600" dirty="0">
                <a:solidFill>
                  <a:schemeClr val="tx2">
                    <a:alpha val="60000"/>
                  </a:schemeClr>
                </a:solidFill>
              </a:rPr>
              <a:t>3. </a:t>
            </a:r>
            <a:r>
              <a:rPr lang="en-US" sz="1600" dirty="0" err="1">
                <a:solidFill>
                  <a:schemeClr val="tx2">
                    <a:alpha val="60000"/>
                  </a:schemeClr>
                </a:solidFill>
              </a:rPr>
              <a:t>Побудова</a:t>
            </a:r>
            <a:r>
              <a:rPr lang="en-US" sz="1600" dirty="0">
                <a:solidFill>
                  <a:schemeClr val="tx2">
                    <a:alpha val="6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alpha val="60000"/>
                  </a:schemeClr>
                </a:solidFill>
              </a:rPr>
              <a:t>моделі</a:t>
            </a:r>
            <a:r>
              <a:rPr lang="en-US" sz="1600" dirty="0">
                <a:solidFill>
                  <a:schemeClr val="tx2">
                    <a:alpha val="60000"/>
                  </a:schemeClr>
                </a:solidFill>
              </a:rPr>
              <a:t>;</a:t>
            </a:r>
          </a:p>
          <a:p>
            <a:r>
              <a:rPr lang="en-US" sz="1600" dirty="0">
                <a:solidFill>
                  <a:schemeClr val="tx2">
                    <a:alpha val="60000"/>
                  </a:schemeClr>
                </a:solidFill>
              </a:rPr>
              <a:t>4. </a:t>
            </a:r>
            <a:r>
              <a:rPr lang="en-US" sz="1600" dirty="0" err="1">
                <a:solidFill>
                  <a:schemeClr val="tx2">
                    <a:alpha val="60000"/>
                  </a:schemeClr>
                </a:solidFill>
              </a:rPr>
              <a:t>Тренування</a:t>
            </a:r>
            <a:r>
              <a:rPr lang="en-US" sz="1600" dirty="0">
                <a:solidFill>
                  <a:schemeClr val="tx2">
                    <a:alpha val="6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alpha val="60000"/>
                  </a:schemeClr>
                </a:solidFill>
              </a:rPr>
              <a:t>моделі</a:t>
            </a:r>
            <a:r>
              <a:rPr lang="en-US" sz="1600" dirty="0">
                <a:solidFill>
                  <a:schemeClr val="tx2">
                    <a:alpha val="60000"/>
                  </a:schemeClr>
                </a:solidFill>
              </a:rPr>
              <a:t>;</a:t>
            </a:r>
          </a:p>
          <a:p>
            <a:r>
              <a:rPr lang="en-US" sz="1600" dirty="0">
                <a:solidFill>
                  <a:schemeClr val="tx2">
                    <a:alpha val="60000"/>
                  </a:schemeClr>
                </a:solidFill>
              </a:rPr>
              <a:t>5.  </a:t>
            </a:r>
            <a:r>
              <a:rPr lang="en-US" sz="1600" dirty="0" err="1">
                <a:solidFill>
                  <a:schemeClr val="tx2">
                    <a:alpha val="60000"/>
                  </a:schemeClr>
                </a:solidFill>
              </a:rPr>
              <a:t>Тестування</a:t>
            </a:r>
            <a:r>
              <a:rPr lang="en-US" sz="1600" dirty="0">
                <a:solidFill>
                  <a:schemeClr val="tx2">
                    <a:alpha val="6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alpha val="60000"/>
                  </a:schemeClr>
                </a:solidFill>
              </a:rPr>
              <a:t>моделі</a:t>
            </a:r>
            <a:r>
              <a:rPr lang="en-US" sz="1600" dirty="0">
                <a:solidFill>
                  <a:schemeClr val="tx2">
                    <a:alpha val="60000"/>
                  </a:schemeClr>
                </a:solidFill>
              </a:rPr>
              <a:t>;</a:t>
            </a:r>
          </a:p>
          <a:p>
            <a:r>
              <a:rPr lang="en-US" sz="1600" dirty="0">
                <a:solidFill>
                  <a:schemeClr val="tx2">
                    <a:alpha val="60000"/>
                  </a:schemeClr>
                </a:solidFill>
              </a:rPr>
              <a:t>6. </a:t>
            </a:r>
            <a:r>
              <a:rPr lang="en-US" sz="1600" dirty="0" err="1">
                <a:solidFill>
                  <a:schemeClr val="tx2">
                    <a:alpha val="60000"/>
                  </a:schemeClr>
                </a:solidFill>
              </a:rPr>
              <a:t>Удосконалення</a:t>
            </a:r>
            <a:r>
              <a:rPr lang="en-US" sz="1600" dirty="0">
                <a:solidFill>
                  <a:schemeClr val="tx2">
                    <a:alpha val="6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alpha val="60000"/>
                  </a:schemeClr>
                </a:solidFill>
              </a:rPr>
              <a:t>моделі</a:t>
            </a:r>
            <a:r>
              <a:rPr lang="en-US" sz="1600" dirty="0">
                <a:solidFill>
                  <a:schemeClr val="tx2">
                    <a:alpha val="60000"/>
                  </a:schemeClr>
                </a:solidFill>
              </a:rPr>
              <a:t>.</a:t>
            </a:r>
          </a:p>
        </p:txBody>
      </p:sp>
      <p:pic>
        <p:nvPicPr>
          <p:cNvPr id="2052" name="Picture 4" descr="Design of experiments made faster and easier than ever before with AI - EIT  RawMaterials">
            <a:extLst>
              <a:ext uri="{FF2B5EF4-FFF2-40B4-BE49-F238E27FC236}">
                <a16:creationId xmlns:a16="http://schemas.microsoft.com/office/drawing/2014/main" id="{BE913DF1-F196-8CB1-4A30-B2D2FBF40B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47552"/>
          <a:stretch/>
        </p:blipFill>
        <p:spPr bwMode="auto">
          <a:xfrm rot="5400000">
            <a:off x="5958790" y="625787"/>
            <a:ext cx="5880845" cy="5606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7CCCE07D-3B17-42EC-AE9C-222D13143D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29375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8844951-7827-47D4-8276-7DDE1FA7D85A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3428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0" name="Frame 3089">
            <a:extLst>
              <a:ext uri="{FF2B5EF4-FFF2-40B4-BE49-F238E27FC236}">
                <a16:creationId xmlns:a16="http://schemas.microsoft.com/office/drawing/2014/main" id="{DD7EAFE6-2BB9-41FB-9CF4-588CFC7087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frame">
            <a:avLst>
              <a:gd name="adj1" fmla="val 7164"/>
            </a:avLst>
          </a:prstGeom>
          <a:gradFill flip="none" rotWithShape="1">
            <a:gsLst>
              <a:gs pos="0">
                <a:schemeClr val="accent2">
                  <a:alpha val="40000"/>
                </a:schemeClr>
              </a:gs>
              <a:gs pos="100000">
                <a:schemeClr val="accent1">
                  <a:alpha val="4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092" name="Rectangle 3091">
            <a:extLst>
              <a:ext uri="{FF2B5EF4-FFF2-40B4-BE49-F238E27FC236}">
                <a16:creationId xmlns:a16="http://schemas.microsoft.com/office/drawing/2014/main" id="{C3E06833-B59C-442F-9A6A-F8F55936D5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9554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4" name="Frame 3093">
            <a:extLst>
              <a:ext uri="{FF2B5EF4-FFF2-40B4-BE49-F238E27FC236}">
                <a16:creationId xmlns:a16="http://schemas.microsoft.com/office/drawing/2014/main" id="{FA2016CF-2F24-4AE4-8A87-D9B6A3DE31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frame">
            <a:avLst>
              <a:gd name="adj1" fmla="val 7164"/>
            </a:avLst>
          </a:prstGeom>
          <a:gradFill flip="none" rotWithShape="1">
            <a:gsLst>
              <a:gs pos="0">
                <a:schemeClr val="accent2">
                  <a:alpha val="40000"/>
                </a:schemeClr>
              </a:gs>
              <a:gs pos="100000">
                <a:schemeClr val="accent1">
                  <a:alpha val="4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F8E50F-247A-4628-90BB-62A60E3966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880844"/>
            <a:ext cx="4287253" cy="262911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>
                <a:gradFill flip="none" rotWithShape="1">
                  <a:gsLst>
                    <a:gs pos="0">
                      <a:schemeClr val="accent5">
                        <a:alpha val="70000"/>
                      </a:schemeClr>
                    </a:gs>
                    <a:gs pos="100000">
                      <a:schemeClr val="accent1">
                        <a:alpha val="70000"/>
                      </a:schemeClr>
                    </a:gs>
                  </a:gsLst>
                  <a:lin ang="0" scaled="1"/>
                  <a:tileRect/>
                </a:gradFill>
              </a:rPr>
              <a:t>Вивчення даних</a:t>
            </a:r>
          </a:p>
        </p:txBody>
      </p:sp>
      <p:pic>
        <p:nvPicPr>
          <p:cNvPr id="3074" name="Picture 2" descr="Everything to Know About Mold on Food - Eater">
            <a:extLst>
              <a:ext uri="{FF2B5EF4-FFF2-40B4-BE49-F238E27FC236}">
                <a16:creationId xmlns:a16="http://schemas.microsoft.com/office/drawing/2014/main" id="{A9D55483-3458-9FEE-56A7-4E0626B6EA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9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3138"/>
                    </a14:imgEffect>
                    <a14:imgEffect>
                      <a14:saturation sat="80000"/>
                    </a14:imgEffect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575" r="33072" b="2"/>
          <a:stretch/>
        </p:blipFill>
        <p:spPr bwMode="auto">
          <a:xfrm>
            <a:off x="6803504" y="880844"/>
            <a:ext cx="4550295" cy="5117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31966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B5BE14-830C-7593-AA7A-EA86618968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5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B73EFC-1B38-4CF8-C801-0B7835741FBF}"/>
              </a:ext>
            </a:extLst>
          </p:cNvPr>
          <p:cNvSpPr txBox="1"/>
          <p:nvPr/>
        </p:nvSpPr>
        <p:spPr>
          <a:xfrm>
            <a:off x="1498600" y="1069702"/>
            <a:ext cx="9512300" cy="18825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90000"/>
              </a:lnSpc>
              <a:spcBef>
                <a:spcPts val="1000"/>
              </a:spcBef>
              <a:buClr>
                <a:schemeClr val="tx2">
                  <a:lumMod val="10000"/>
                  <a:lumOff val="90000"/>
                </a:schemeClr>
              </a:buClr>
              <a:buSzPct val="80000"/>
            </a:pPr>
            <a:r>
              <a:rPr lang="uk-UA" sz="2000" dirty="0">
                <a:solidFill>
                  <a:schemeClr val="tx2">
                    <a:alpha val="70000"/>
                  </a:schemeClr>
                </a:solidFill>
              </a:rPr>
              <a:t>Було проаналізовано найпоширеніші види домашньої плісняви, із яких виділено 10 основних:</a:t>
            </a:r>
          </a:p>
          <a:p>
            <a:pPr>
              <a:lnSpc>
                <a:spcPct val="90000"/>
              </a:lnSpc>
              <a:spcBef>
                <a:spcPts val="1000"/>
              </a:spcBef>
              <a:buClr>
                <a:schemeClr val="tx2">
                  <a:lumMod val="10000"/>
                  <a:lumOff val="90000"/>
                </a:schemeClr>
              </a:buClr>
              <a:buSzPct val="80000"/>
            </a:pPr>
            <a:r>
              <a:rPr lang="uk-UA" sz="2000" dirty="0">
                <a:solidFill>
                  <a:schemeClr val="tx2">
                    <a:alpha val="70000"/>
                  </a:schemeClr>
                </a:solidFill>
              </a:rPr>
              <a:t>Акремоніум(</a:t>
            </a:r>
            <a:r>
              <a:rPr lang="en-US" sz="2000" dirty="0">
                <a:solidFill>
                  <a:schemeClr val="tx2">
                    <a:alpha val="70000"/>
                  </a:schemeClr>
                </a:solidFill>
              </a:rPr>
              <a:t>Acremonium</a:t>
            </a:r>
            <a:r>
              <a:rPr lang="uk-UA" sz="2000" dirty="0">
                <a:solidFill>
                  <a:schemeClr val="tx2">
                    <a:alpha val="70000"/>
                  </a:schemeClr>
                </a:solidFill>
              </a:rPr>
              <a:t>),</a:t>
            </a:r>
            <a:r>
              <a:rPr lang="en-US" sz="2000" dirty="0">
                <a:solidFill>
                  <a:schemeClr val="tx2">
                    <a:alpha val="70000"/>
                  </a:schemeClr>
                </a:solidFill>
              </a:rPr>
              <a:t> </a:t>
            </a:r>
            <a:r>
              <a:rPr lang="uk-UA" sz="2000" dirty="0">
                <a:solidFill>
                  <a:schemeClr val="tx2">
                    <a:alpha val="70000"/>
                  </a:schemeClr>
                </a:solidFill>
              </a:rPr>
              <a:t>Алтернарія(</a:t>
            </a:r>
            <a:r>
              <a:rPr lang="en-US" sz="2000" dirty="0">
                <a:solidFill>
                  <a:schemeClr val="tx2">
                    <a:alpha val="70000"/>
                  </a:schemeClr>
                </a:solidFill>
              </a:rPr>
              <a:t>Alternaria</a:t>
            </a:r>
            <a:r>
              <a:rPr lang="uk-UA" sz="2000" dirty="0">
                <a:solidFill>
                  <a:schemeClr val="tx2">
                    <a:alpha val="70000"/>
                  </a:schemeClr>
                </a:solidFill>
              </a:rPr>
              <a:t>)</a:t>
            </a:r>
            <a:r>
              <a:rPr lang="en-US" sz="2000" dirty="0">
                <a:solidFill>
                  <a:schemeClr val="tx2">
                    <a:alpha val="70000"/>
                  </a:schemeClr>
                </a:solidFill>
              </a:rPr>
              <a:t>, </a:t>
            </a:r>
            <a:r>
              <a:rPr lang="uk-UA" sz="2000" dirty="0">
                <a:solidFill>
                  <a:schemeClr val="tx2">
                    <a:alpha val="70000"/>
                  </a:schemeClr>
                </a:solidFill>
              </a:rPr>
              <a:t>Аспергілус(</a:t>
            </a:r>
            <a:r>
              <a:rPr lang="en-US" sz="2000" dirty="0">
                <a:solidFill>
                  <a:schemeClr val="tx2">
                    <a:alpha val="70000"/>
                  </a:schemeClr>
                </a:solidFill>
              </a:rPr>
              <a:t>Aspergillus</a:t>
            </a:r>
            <a:r>
              <a:rPr lang="uk-UA" sz="2000" dirty="0">
                <a:solidFill>
                  <a:schemeClr val="tx2">
                    <a:alpha val="70000"/>
                  </a:schemeClr>
                </a:solidFill>
              </a:rPr>
              <a:t>)</a:t>
            </a:r>
            <a:r>
              <a:rPr lang="en-US" sz="2000" dirty="0">
                <a:solidFill>
                  <a:schemeClr val="tx2">
                    <a:alpha val="70000"/>
                  </a:schemeClr>
                </a:solidFill>
              </a:rPr>
              <a:t>, </a:t>
            </a:r>
            <a:r>
              <a:rPr lang="uk-UA" sz="2000" dirty="0">
                <a:solidFill>
                  <a:schemeClr val="tx2">
                    <a:alpha val="70000"/>
                  </a:schemeClr>
                </a:solidFill>
              </a:rPr>
              <a:t>Біполяріс(</a:t>
            </a:r>
            <a:r>
              <a:rPr lang="en-US" sz="2000" dirty="0" err="1">
                <a:solidFill>
                  <a:schemeClr val="tx2">
                    <a:alpha val="70000"/>
                  </a:schemeClr>
                </a:solidFill>
              </a:rPr>
              <a:t>Bipolaris</a:t>
            </a:r>
            <a:r>
              <a:rPr lang="uk-UA" sz="2000" dirty="0">
                <a:solidFill>
                  <a:schemeClr val="tx2">
                    <a:alpha val="70000"/>
                  </a:schemeClr>
                </a:solidFill>
              </a:rPr>
              <a:t>), Кладоспоріум(</a:t>
            </a:r>
            <a:r>
              <a:rPr lang="en-US" sz="2000" dirty="0">
                <a:solidFill>
                  <a:schemeClr val="tx2">
                    <a:alpha val="70000"/>
                  </a:schemeClr>
                </a:solidFill>
              </a:rPr>
              <a:t>Cladosporium</a:t>
            </a:r>
            <a:r>
              <a:rPr lang="uk-UA" sz="2000" dirty="0">
                <a:solidFill>
                  <a:schemeClr val="tx2">
                    <a:alpha val="70000"/>
                  </a:schemeClr>
                </a:solidFill>
              </a:rPr>
              <a:t>), Фузаріум(</a:t>
            </a:r>
            <a:r>
              <a:rPr lang="en-US" sz="2000" dirty="0">
                <a:solidFill>
                  <a:schemeClr val="tx2">
                    <a:alpha val="70000"/>
                  </a:schemeClr>
                </a:solidFill>
              </a:rPr>
              <a:t>Fusarium</a:t>
            </a:r>
            <a:r>
              <a:rPr lang="uk-UA" sz="2000" dirty="0">
                <a:solidFill>
                  <a:schemeClr val="tx2">
                    <a:alpha val="70000"/>
                  </a:schemeClr>
                </a:solidFill>
              </a:rPr>
              <a:t>)</a:t>
            </a:r>
            <a:r>
              <a:rPr lang="en-US" sz="2000" dirty="0">
                <a:solidFill>
                  <a:schemeClr val="tx2">
                    <a:alpha val="70000"/>
                  </a:schemeClr>
                </a:solidFill>
              </a:rPr>
              <a:t> </a:t>
            </a:r>
            <a:r>
              <a:rPr lang="uk-UA" sz="2000" dirty="0">
                <a:solidFill>
                  <a:schemeClr val="tx2">
                    <a:alpha val="70000"/>
                  </a:schemeClr>
                </a:solidFill>
              </a:rPr>
              <a:t>, Мукор(</a:t>
            </a:r>
            <a:r>
              <a:rPr lang="en-US" sz="2000" dirty="0">
                <a:solidFill>
                  <a:schemeClr val="tx2">
                    <a:alpha val="70000"/>
                  </a:schemeClr>
                </a:solidFill>
              </a:rPr>
              <a:t>Mucor</a:t>
            </a:r>
            <a:r>
              <a:rPr lang="uk-UA" sz="2000" dirty="0">
                <a:solidFill>
                  <a:schemeClr val="tx2">
                    <a:alpha val="70000"/>
                  </a:schemeClr>
                </a:solidFill>
              </a:rPr>
              <a:t>), Пеніциліум(</a:t>
            </a:r>
            <a:r>
              <a:rPr lang="en-US" sz="2000" dirty="0">
                <a:solidFill>
                  <a:schemeClr val="tx2">
                    <a:alpha val="70000"/>
                  </a:schemeClr>
                </a:solidFill>
              </a:rPr>
              <a:t>Penicillium</a:t>
            </a:r>
            <a:r>
              <a:rPr lang="uk-UA" sz="2000" dirty="0">
                <a:solidFill>
                  <a:schemeClr val="tx2">
                    <a:alpha val="70000"/>
                  </a:schemeClr>
                </a:solidFill>
              </a:rPr>
              <a:t>), Триходерма(</a:t>
            </a:r>
            <a:r>
              <a:rPr lang="en-US" sz="2000" dirty="0">
                <a:solidFill>
                  <a:schemeClr val="tx2">
                    <a:alpha val="70000"/>
                  </a:schemeClr>
                </a:solidFill>
              </a:rPr>
              <a:t>Trichoderma</a:t>
            </a:r>
            <a:r>
              <a:rPr lang="uk-UA" sz="2000" dirty="0">
                <a:solidFill>
                  <a:schemeClr val="tx2">
                    <a:alpha val="70000"/>
                  </a:schemeClr>
                </a:solidFill>
              </a:rPr>
              <a:t>)</a:t>
            </a:r>
            <a:r>
              <a:rPr lang="en-US" sz="2000" dirty="0">
                <a:solidFill>
                  <a:schemeClr val="tx2">
                    <a:alpha val="70000"/>
                  </a:schemeClr>
                </a:solidFill>
              </a:rPr>
              <a:t> </a:t>
            </a:r>
            <a:r>
              <a:rPr lang="uk-UA" sz="2000" dirty="0">
                <a:solidFill>
                  <a:schemeClr val="tx2">
                    <a:alpha val="70000"/>
                  </a:schemeClr>
                </a:solidFill>
              </a:rPr>
              <a:t>, Трихофітон(</a:t>
            </a:r>
            <a:r>
              <a:rPr lang="en-US" sz="2000" dirty="0">
                <a:solidFill>
                  <a:schemeClr val="tx2">
                    <a:alpha val="70000"/>
                  </a:schemeClr>
                </a:solidFill>
              </a:rPr>
              <a:t>Trichophyton</a:t>
            </a:r>
            <a:r>
              <a:rPr lang="uk-UA" sz="2000" dirty="0">
                <a:solidFill>
                  <a:schemeClr val="tx2">
                    <a:alpha val="70000"/>
                  </a:schemeClr>
                </a:solidFill>
              </a:rPr>
              <a:t>).</a:t>
            </a:r>
            <a:endParaRPr lang="LID4096" sz="2000" dirty="0">
              <a:solidFill>
                <a:schemeClr val="tx2">
                  <a:alpha val="70000"/>
                </a:schemeClr>
              </a:solidFill>
            </a:endParaRPr>
          </a:p>
        </p:txBody>
      </p:sp>
      <p:pic>
        <p:nvPicPr>
          <p:cNvPr id="5127" name="Picture 7" descr="Stats Toxic Mold Types Compared in Ontario and Quebec">
            <a:extLst>
              <a:ext uri="{FF2B5EF4-FFF2-40B4-BE49-F238E27FC236}">
                <a16:creationId xmlns:a16="http://schemas.microsoft.com/office/drawing/2014/main" id="{63EA99A8-D587-F303-0DD2-081FB05127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5150" y="3195995"/>
            <a:ext cx="4504171" cy="271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Mold Statistics (2022): What is the Most Common Toxic Mold Type Indoor?">
            <a:extLst>
              <a:ext uri="{FF2B5EF4-FFF2-40B4-BE49-F238E27FC236}">
                <a16:creationId xmlns:a16="http://schemas.microsoft.com/office/drawing/2014/main" id="{2280BA1E-27B6-F3FF-7F33-E17620AF79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alphaModFix amt="90000"/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907"/>
          <a:stretch/>
        </p:blipFill>
        <p:spPr bwMode="auto">
          <a:xfrm>
            <a:off x="1403350" y="2979716"/>
            <a:ext cx="5791200" cy="2962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83316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5D5648-EC4F-4D61-9453-4E038C0332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1325563"/>
          </a:xfrm>
        </p:spPr>
        <p:txBody>
          <a:bodyPr/>
          <a:lstStyle/>
          <a:p>
            <a:r>
              <a:rPr lang="uk-UA" dirty="0"/>
              <a:t>З них:</a:t>
            </a:r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B13B542-F2C8-4DDB-8199-7150628CC2A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48575141"/>
              </p:ext>
            </p:extLst>
          </p:nvPr>
        </p:nvGraphicFramePr>
        <p:xfrm>
          <a:off x="838200" y="1794193"/>
          <a:ext cx="10515600" cy="4382770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2103120">
                  <a:extLst>
                    <a:ext uri="{9D8B030D-6E8A-4147-A177-3AD203B41FA5}">
                      <a16:colId xmlns:a16="http://schemas.microsoft.com/office/drawing/2014/main" val="2208308637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308556796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3765094323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762540777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858504782"/>
                    </a:ext>
                  </a:extLst>
                </a:gridCol>
              </a:tblGrid>
              <a:tr h="43053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uk-UA" b="0" dirty="0"/>
                        <a:t>Нейтральна</a:t>
                      </a:r>
                      <a:endParaRPr 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uk-UA" b="0" dirty="0"/>
                        <a:t>Викликає алергічні реакції</a:t>
                      </a:r>
                      <a:endParaRPr 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uk-UA" b="0" dirty="0"/>
                        <a:t>Небезпечна</a:t>
                      </a:r>
                      <a:endParaRPr 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uk-UA" b="0" dirty="0"/>
                        <a:t>Смертельно-небезпечна</a:t>
                      </a:r>
                      <a:endParaRPr lang="en-US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33915843"/>
                  </a:ext>
                </a:extLst>
              </a:tr>
              <a:tr h="53467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uk-UA" dirty="0"/>
                        <a:t>Алтернарія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uk-UA" b="0" dirty="0"/>
                        <a:t>+</a:t>
                      </a:r>
                      <a:endParaRPr 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5403855"/>
                  </a:ext>
                </a:extLst>
              </a:tr>
              <a:tr h="53467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uk-UA" dirty="0"/>
                        <a:t>Аспергілус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uk-UA" b="0" dirty="0"/>
                        <a:t>+</a:t>
                      </a:r>
                      <a:endParaRPr 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24244398"/>
                  </a:ext>
                </a:extLst>
              </a:tr>
              <a:tr h="53467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uk-UA" dirty="0"/>
                        <a:t>Біполяріс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uk-UA" b="0" dirty="0"/>
                        <a:t>+</a:t>
                      </a:r>
                      <a:endParaRPr 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33089544"/>
                  </a:ext>
                </a:extLst>
              </a:tr>
              <a:tr h="534670">
                <a:tc>
                  <a:txBody>
                    <a:bodyPr/>
                    <a:lstStyle/>
                    <a:p>
                      <a:pPr algn="ctr"/>
                      <a:r>
                        <a:rPr lang="uk-UA" dirty="0"/>
                        <a:t>Кладоспоріум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uk-UA" dirty="0"/>
                        <a:t>+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25264551"/>
                  </a:ext>
                </a:extLst>
              </a:tr>
              <a:tr h="534670">
                <a:tc>
                  <a:txBody>
                    <a:bodyPr/>
                    <a:lstStyle/>
                    <a:p>
                      <a:pPr algn="ctr"/>
                      <a:r>
                        <a:rPr lang="uk-UA" dirty="0"/>
                        <a:t>Пеніциліум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uk-UA" dirty="0"/>
                        <a:t>+ (певні види)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uk-UA" dirty="0"/>
                        <a:t>+ (певні види)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uk-UA" dirty="0"/>
                        <a:t>+ (певні види)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06253914"/>
                  </a:ext>
                </a:extLst>
              </a:tr>
              <a:tr h="534670">
                <a:tc>
                  <a:txBody>
                    <a:bodyPr/>
                    <a:lstStyle/>
                    <a:p>
                      <a:pPr algn="ctr"/>
                      <a:r>
                        <a:rPr lang="uk-UA" dirty="0"/>
                        <a:t>Триходерма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uk-UA" dirty="0"/>
                        <a:t>+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95704028"/>
                  </a:ext>
                </a:extLst>
              </a:tr>
              <a:tr h="534670">
                <a:tc>
                  <a:txBody>
                    <a:bodyPr/>
                    <a:lstStyle/>
                    <a:p>
                      <a:pPr algn="ctr"/>
                      <a:r>
                        <a:rPr lang="uk-UA" dirty="0"/>
                        <a:t>Фузаріум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uk-UA" dirty="0"/>
                        <a:t>+ (певні види)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uk-UA" dirty="0"/>
                        <a:t>+ (певні види)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uk-UA" dirty="0"/>
                        <a:t>+ (певні види)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27840364"/>
                  </a:ext>
                </a:extLst>
              </a:tr>
            </a:tbl>
          </a:graphicData>
        </a:graphic>
      </p:graphicFrame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BA18D9-DF9D-45C8-A71D-661F2BD20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29375"/>
            <a:ext cx="2743200" cy="365125"/>
          </a:xfrm>
        </p:spPr>
        <p:txBody>
          <a:bodyPr/>
          <a:lstStyle/>
          <a:p>
            <a:fld id="{28844951-7827-47D4-8276-7DDE1FA7D85A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21914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ame 12">
            <a:extLst>
              <a:ext uri="{FF2B5EF4-FFF2-40B4-BE49-F238E27FC236}">
                <a16:creationId xmlns:a16="http://schemas.microsoft.com/office/drawing/2014/main" id="{DD7EAFE6-2BB9-41FB-9CF4-588CFC7087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frame">
            <a:avLst>
              <a:gd name="adj1" fmla="val 7164"/>
            </a:avLst>
          </a:prstGeom>
          <a:gradFill flip="none" rotWithShape="1">
            <a:gsLst>
              <a:gs pos="0">
                <a:schemeClr val="accent2">
                  <a:alpha val="40000"/>
                </a:schemeClr>
              </a:gs>
              <a:gs pos="100000">
                <a:schemeClr val="accent1">
                  <a:alpha val="4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4" name="Rectangle 14">
            <a:extLst>
              <a:ext uri="{FF2B5EF4-FFF2-40B4-BE49-F238E27FC236}">
                <a16:creationId xmlns:a16="http://schemas.microsoft.com/office/drawing/2014/main" id="{19B36E71-93BD-4984-AC9C-CC9FB9CC0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16">
            <a:extLst>
              <a:ext uri="{FF2B5EF4-FFF2-40B4-BE49-F238E27FC236}">
                <a16:creationId xmlns:a16="http://schemas.microsoft.com/office/drawing/2014/main" id="{3A767031-C99F-4567-B7D9-353331C779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664"/>
            <a:ext cx="12188952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60000"/>
                </a:schemeClr>
              </a:gs>
              <a:gs pos="100000">
                <a:schemeClr val="accent1">
                  <a:alpha val="6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18">
            <a:extLst>
              <a:ext uri="{FF2B5EF4-FFF2-40B4-BE49-F238E27FC236}">
                <a16:creationId xmlns:a16="http://schemas.microsoft.com/office/drawing/2014/main" id="{63FEDEE9-12A6-4011-A532-8071D6086B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63"/>
            <a:ext cx="12188952" cy="6858000"/>
          </a:xfrm>
          <a:prstGeom prst="rect">
            <a:avLst/>
          </a:prstGeom>
          <a:solidFill>
            <a:schemeClr val="bg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7C37CE9-19CE-49DF-A887-2214EBB1F0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2743200" y="0"/>
            <a:ext cx="6857999" cy="6857998"/>
          </a:xfrm>
          <a:prstGeom prst="ellipse">
            <a:avLst/>
          </a:prstGeom>
          <a:gradFill>
            <a:gsLst>
              <a:gs pos="0">
                <a:schemeClr val="accent1">
                  <a:lumMod val="20000"/>
                  <a:lumOff val="80000"/>
                  <a:alpha val="40000"/>
                </a:schemeClr>
              </a:gs>
              <a:gs pos="100000">
                <a:schemeClr val="accent1">
                  <a:alpha val="40000"/>
                </a:schemeClr>
              </a:gs>
            </a:gsLst>
            <a:lin ang="2700000" scaled="1"/>
          </a:gradFill>
          <a:ln>
            <a:noFill/>
          </a:ln>
          <a:effectLst>
            <a:softEdge rad="520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EF84E8E-7E93-4DEE-BCFB-2AE29098B5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73990" y="1194074"/>
            <a:ext cx="5589934" cy="5737916"/>
          </a:xfrm>
          <a:prstGeom prst="ellipse">
            <a:avLst/>
          </a:prstGeom>
          <a:gradFill>
            <a:gsLst>
              <a:gs pos="0">
                <a:schemeClr val="accent1">
                  <a:alpha val="40000"/>
                </a:schemeClr>
              </a:gs>
              <a:gs pos="100000">
                <a:schemeClr val="accent5">
                  <a:alpha val="20000"/>
                </a:schemeClr>
              </a:gs>
            </a:gsLst>
            <a:lin ang="2700000" scaled="1"/>
          </a:gradFill>
          <a:ln>
            <a:noFill/>
          </a:ln>
          <a:effectLst>
            <a:softEdge rad="952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9046502B-E9B6-4225-B8EE-BC5D64468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6439622" y="194269"/>
            <a:ext cx="5760743" cy="5737917"/>
          </a:xfrm>
          <a:prstGeom prst="ellipse">
            <a:avLst/>
          </a:prstGeom>
          <a:gradFill>
            <a:gsLst>
              <a:gs pos="0">
                <a:schemeClr val="accent1">
                  <a:alpha val="20000"/>
                </a:schemeClr>
              </a:gs>
              <a:gs pos="100000">
                <a:schemeClr val="accent5">
                  <a:alpha val="40000"/>
                </a:schemeClr>
              </a:gs>
            </a:gsLst>
            <a:lin ang="2700000" scaled="1"/>
          </a:gradFill>
          <a:ln>
            <a:noFill/>
          </a:ln>
          <a:effectLst>
            <a:softEdge rad="10033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Title 2">
            <a:extLst>
              <a:ext uri="{FF2B5EF4-FFF2-40B4-BE49-F238E27FC236}">
                <a16:creationId xmlns:a16="http://schemas.microsoft.com/office/drawing/2014/main" id="{348B228A-F0BC-5695-7086-9A15BABBC8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749" y="3968510"/>
            <a:ext cx="9131301" cy="239802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uk-UA" sz="4400" dirty="0">
                <a:solidFill>
                  <a:srgbClr val="FFFFFF"/>
                </a:solidFill>
              </a:rPr>
              <a:t>Модель розпізнавання об’єктів</a:t>
            </a:r>
            <a:endParaRPr lang="en-US" sz="4400" dirty="0">
              <a:solidFill>
                <a:srgbClr val="FFFFFF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D500B59-4CB5-4E11-9A7B-D19B4BA14B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63"/>
            <a:ext cx="12188952" cy="3594019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100000">
                <a:schemeClr val="accent1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4" descr="Three Ways of Object Detection on Android | Bombay Softwares">
            <a:extLst>
              <a:ext uri="{FF2B5EF4-FFF2-40B4-BE49-F238E27FC236}">
                <a16:creationId xmlns:a16="http://schemas.microsoft.com/office/drawing/2014/main" id="{73B8BB28-73AB-7676-F7C6-D92A3921C5AF}"/>
              </a:ext>
            </a:extLst>
          </p:cNvPr>
          <p:cNvPicPr>
            <a:picLocks noGrp="1" noChangeAspect="1" noChangeArrowheads="1"/>
          </p:cNvPicPr>
          <p:nvPr>
            <p:ph type="pic" sz="quarter" idx="13"/>
          </p:nvPr>
        </p:nvPicPr>
        <p:blipFill rotWithShape="1"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517" r="-1" b="5319"/>
          <a:stretch/>
        </p:blipFill>
        <p:spPr bwMode="auto">
          <a:xfrm>
            <a:off x="-2" y="663"/>
            <a:ext cx="12188932" cy="3594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C28E51-85EB-5911-28D2-25A5841B6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29375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8844951-7827-47D4-8276-7DDE1FA7D85A}" type="slidenum">
              <a:rPr lang="en-US" smtClean="0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6537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5" name="Frame 7174">
            <a:extLst>
              <a:ext uri="{FF2B5EF4-FFF2-40B4-BE49-F238E27FC236}">
                <a16:creationId xmlns:a16="http://schemas.microsoft.com/office/drawing/2014/main" id="{DD7EAFE6-2BB9-41FB-9CF4-588CFC7087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frame">
            <a:avLst>
              <a:gd name="adj1" fmla="val 7164"/>
            </a:avLst>
          </a:prstGeom>
          <a:gradFill flip="none" rotWithShape="1">
            <a:gsLst>
              <a:gs pos="0">
                <a:schemeClr val="accent2">
                  <a:alpha val="40000"/>
                </a:schemeClr>
              </a:gs>
              <a:gs pos="100000">
                <a:schemeClr val="accent1">
                  <a:alpha val="4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177" name="Rectangle 7176">
            <a:extLst>
              <a:ext uri="{FF2B5EF4-FFF2-40B4-BE49-F238E27FC236}">
                <a16:creationId xmlns:a16="http://schemas.microsoft.com/office/drawing/2014/main" id="{19B36E71-93BD-4984-AC9C-CC9FB9CC0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175936-589E-F428-D920-A74CFECC55C9}"/>
              </a:ext>
            </a:extLst>
          </p:cNvPr>
          <p:cNvSpPr txBox="1"/>
          <p:nvPr/>
        </p:nvSpPr>
        <p:spPr>
          <a:xfrm>
            <a:off x="673399" y="3531843"/>
            <a:ext cx="5257800" cy="224825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chemeClr val="tx2">
                  <a:lumMod val="10000"/>
                  <a:lumOff val="90000"/>
                </a:schemeClr>
              </a:buClr>
              <a:buSzPct val="80000"/>
            </a:pPr>
            <a:r>
              <a:rPr lang="en-US" sz="3700" dirty="0" err="1">
                <a:gradFill flip="none" rotWithShape="1">
                  <a:gsLst>
                    <a:gs pos="0">
                      <a:schemeClr val="accent5">
                        <a:alpha val="70000"/>
                      </a:schemeClr>
                    </a:gs>
                    <a:gs pos="100000">
                      <a:schemeClr val="accent1">
                        <a:alpha val="70000"/>
                      </a:schemeClr>
                    </a:gs>
                  </a:gsLst>
                  <a:lin ang="0" scaled="1"/>
                  <a:tileRect/>
                </a:gradFill>
                <a:latin typeface="+mj-lt"/>
                <a:cs typeface="Angsana New" panose="02020603050405020304" pitchFamily="18" charset="-34"/>
              </a:rPr>
              <a:t>Модель</a:t>
            </a:r>
            <a:r>
              <a:rPr lang="en-US" sz="3700" dirty="0">
                <a:gradFill flip="none" rotWithShape="1">
                  <a:gsLst>
                    <a:gs pos="0">
                      <a:schemeClr val="accent5">
                        <a:alpha val="70000"/>
                      </a:schemeClr>
                    </a:gs>
                    <a:gs pos="100000">
                      <a:schemeClr val="accent1">
                        <a:alpha val="70000"/>
                      </a:schemeClr>
                    </a:gs>
                  </a:gsLst>
                  <a:lin ang="0" scaled="1"/>
                  <a:tileRect/>
                </a:gradFill>
                <a:latin typeface="+mj-lt"/>
                <a:cs typeface="Angsana New" panose="02020603050405020304" pitchFamily="18" charset="-34"/>
              </a:rPr>
              <a:t>, </a:t>
            </a:r>
            <a:r>
              <a:rPr lang="en-US" sz="3700" dirty="0" err="1">
                <a:gradFill flip="none" rotWithShape="1">
                  <a:gsLst>
                    <a:gs pos="0">
                      <a:schemeClr val="accent5">
                        <a:alpha val="70000"/>
                      </a:schemeClr>
                    </a:gs>
                    <a:gs pos="100000">
                      <a:schemeClr val="accent1">
                        <a:alpha val="70000"/>
                      </a:schemeClr>
                    </a:gs>
                  </a:gsLst>
                  <a:lin ang="0" scaled="1"/>
                  <a:tileRect/>
                </a:gradFill>
                <a:latin typeface="+mj-lt"/>
                <a:cs typeface="Angsana New" panose="02020603050405020304" pitchFamily="18" charset="-34"/>
              </a:rPr>
              <a:t>що</a:t>
            </a:r>
            <a:r>
              <a:rPr lang="en-US" sz="3700" dirty="0">
                <a:gradFill flip="none" rotWithShape="1">
                  <a:gsLst>
                    <a:gs pos="0">
                      <a:schemeClr val="accent5">
                        <a:alpha val="70000"/>
                      </a:schemeClr>
                    </a:gs>
                    <a:gs pos="100000">
                      <a:schemeClr val="accent1">
                        <a:alpha val="70000"/>
                      </a:schemeClr>
                    </a:gs>
                  </a:gsLst>
                  <a:lin ang="0" scaled="1"/>
                  <a:tileRect/>
                </a:gradFill>
                <a:latin typeface="+mj-lt"/>
                <a:cs typeface="Angsana New" panose="02020603050405020304" pitchFamily="18" charset="-34"/>
              </a:rPr>
              <a:t> </a:t>
            </a:r>
            <a:r>
              <a:rPr lang="en-US" sz="3700" dirty="0" err="1">
                <a:gradFill flip="none" rotWithShape="1">
                  <a:gsLst>
                    <a:gs pos="0">
                      <a:schemeClr val="accent5">
                        <a:alpha val="70000"/>
                      </a:schemeClr>
                    </a:gs>
                    <a:gs pos="100000">
                      <a:schemeClr val="accent1">
                        <a:alpha val="70000"/>
                      </a:schemeClr>
                    </a:gs>
                  </a:gsLst>
                  <a:lin ang="0" scaled="1"/>
                  <a:tileRect/>
                </a:gradFill>
                <a:latin typeface="+mj-lt"/>
                <a:cs typeface="Angsana New" panose="02020603050405020304" pitchFamily="18" charset="-34"/>
              </a:rPr>
              <a:t>використовуюється</a:t>
            </a:r>
            <a:r>
              <a:rPr lang="en-US" sz="3700" dirty="0">
                <a:gradFill flip="none" rotWithShape="1">
                  <a:gsLst>
                    <a:gs pos="0">
                      <a:schemeClr val="accent5">
                        <a:alpha val="70000"/>
                      </a:schemeClr>
                    </a:gs>
                    <a:gs pos="100000">
                      <a:schemeClr val="accent1">
                        <a:alpha val="70000"/>
                      </a:schemeClr>
                    </a:gs>
                  </a:gsLst>
                  <a:lin ang="0" scaled="1"/>
                  <a:tileRect/>
                </a:gradFill>
                <a:latin typeface="+mj-lt"/>
                <a:cs typeface="Angsana New" panose="02020603050405020304" pitchFamily="18" charset="-34"/>
              </a:rPr>
              <a:t> </a:t>
            </a:r>
            <a:r>
              <a:rPr lang="en-US" sz="3700" dirty="0" err="1">
                <a:gradFill flip="none" rotWithShape="1">
                  <a:gsLst>
                    <a:gs pos="0">
                      <a:schemeClr val="accent5">
                        <a:alpha val="70000"/>
                      </a:schemeClr>
                    </a:gs>
                    <a:gs pos="100000">
                      <a:schemeClr val="accent1">
                        <a:alpha val="70000"/>
                      </a:schemeClr>
                    </a:gs>
                  </a:gsLst>
                  <a:lin ang="0" scaled="1"/>
                  <a:tileRect/>
                </a:gradFill>
                <a:latin typeface="+mj-lt"/>
                <a:cs typeface="Angsana New" panose="02020603050405020304" pitchFamily="18" charset="-34"/>
              </a:rPr>
              <a:t>програмою</a:t>
            </a:r>
            <a:r>
              <a:rPr lang="en-US" sz="3700" dirty="0">
                <a:gradFill flip="none" rotWithShape="1">
                  <a:gsLst>
                    <a:gs pos="0">
                      <a:schemeClr val="accent5">
                        <a:alpha val="70000"/>
                      </a:schemeClr>
                    </a:gs>
                    <a:gs pos="100000">
                      <a:schemeClr val="accent1">
                        <a:alpha val="70000"/>
                      </a:schemeClr>
                    </a:gs>
                  </a:gsLst>
                  <a:lin ang="0" scaled="1"/>
                  <a:tileRect/>
                </a:gradFill>
                <a:latin typeface="+mj-lt"/>
                <a:cs typeface="Angsana New" panose="02020603050405020304" pitchFamily="18" charset="-34"/>
              </a:rPr>
              <a:t> – </a:t>
            </a:r>
            <a:r>
              <a:rPr lang="en-US" sz="3700" dirty="0" err="1">
                <a:gradFill flip="none" rotWithShape="1">
                  <a:gsLst>
                    <a:gs pos="0">
                      <a:schemeClr val="accent5">
                        <a:alpha val="70000"/>
                      </a:schemeClr>
                    </a:gs>
                    <a:gs pos="100000">
                      <a:schemeClr val="accent1">
                        <a:alpha val="70000"/>
                      </a:schemeClr>
                    </a:gs>
                  </a:gsLst>
                  <a:lin ang="0" scaled="1"/>
                  <a:tileRect/>
                </a:gradFill>
                <a:latin typeface="+mj-lt"/>
                <a:cs typeface="Angsana New" panose="02020603050405020304" pitchFamily="18" charset="-34"/>
              </a:rPr>
              <a:t>Tensorflow</a:t>
            </a:r>
            <a:r>
              <a:rPr lang="en-US" sz="3700" dirty="0">
                <a:gradFill flip="none" rotWithShape="1">
                  <a:gsLst>
                    <a:gs pos="0">
                      <a:schemeClr val="accent5">
                        <a:alpha val="70000"/>
                      </a:schemeClr>
                    </a:gs>
                    <a:gs pos="100000">
                      <a:schemeClr val="accent1">
                        <a:alpha val="70000"/>
                      </a:schemeClr>
                    </a:gs>
                  </a:gsLst>
                  <a:lin ang="0" scaled="1"/>
                  <a:tileRect/>
                </a:gradFill>
                <a:latin typeface="+mj-lt"/>
                <a:cs typeface="Angsana New" panose="02020603050405020304" pitchFamily="18" charset="-34"/>
              </a:rPr>
              <a:t> object detection.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3700" dirty="0">
              <a:gradFill flip="none" rotWithShape="1">
                <a:gsLst>
                  <a:gs pos="0">
                    <a:schemeClr val="accent5">
                      <a:alpha val="70000"/>
                    </a:schemeClr>
                  </a:gs>
                  <a:gs pos="100000">
                    <a:schemeClr val="accent1">
                      <a:alpha val="70000"/>
                    </a:schemeClr>
                  </a:gs>
                </a:gsLst>
                <a:lin ang="0" scaled="1"/>
                <a:tileRect/>
              </a:gradFill>
              <a:latin typeface="+mj-lt"/>
              <a:cs typeface="Angsana New" panose="02020603050405020304" pitchFamily="18" charset="-34"/>
            </a:endParaRP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64026061-9B7D-1560-7B37-48D668E9E9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9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18439" y="470017"/>
            <a:ext cx="5825521" cy="2912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02F5866-C2EF-1F36-91F2-BAEDBE9DD5DC}"/>
              </a:ext>
            </a:extLst>
          </p:cNvPr>
          <p:cNvSpPr txBox="1"/>
          <p:nvPr/>
        </p:nvSpPr>
        <p:spPr>
          <a:xfrm>
            <a:off x="6096000" y="3475223"/>
            <a:ext cx="5257799" cy="2707467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indent="-228600">
              <a:spcBef>
                <a:spcPts val="1000"/>
              </a:spcBef>
              <a:buClr>
                <a:schemeClr val="tx2">
                  <a:lumMod val="10000"/>
                  <a:lumOff val="90000"/>
                </a:schemeClr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sz="1600" dirty="0" err="1">
                <a:solidFill>
                  <a:schemeClr val="tx2">
                    <a:alpha val="60000"/>
                  </a:schemeClr>
                </a:solidFill>
              </a:rPr>
              <a:t>Модель</a:t>
            </a:r>
            <a:r>
              <a:rPr lang="en-US" sz="1600" dirty="0">
                <a:solidFill>
                  <a:schemeClr val="tx2">
                    <a:alpha val="6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alpha val="60000"/>
                  </a:schemeClr>
                </a:solidFill>
              </a:rPr>
              <a:t>виявлення</a:t>
            </a:r>
            <a:r>
              <a:rPr lang="en-US" sz="1600" dirty="0">
                <a:solidFill>
                  <a:schemeClr val="tx2">
                    <a:alpha val="6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alpha val="60000"/>
                  </a:schemeClr>
                </a:solidFill>
              </a:rPr>
              <a:t>об’єктів</a:t>
            </a:r>
            <a:r>
              <a:rPr lang="en-US" sz="1600" dirty="0">
                <a:solidFill>
                  <a:schemeClr val="tx2">
                    <a:alpha val="6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alpha val="60000"/>
                  </a:schemeClr>
                </a:solidFill>
              </a:rPr>
              <a:t>навчена</a:t>
            </a:r>
            <a:r>
              <a:rPr lang="en-US" sz="1600" dirty="0">
                <a:solidFill>
                  <a:schemeClr val="tx2">
                    <a:alpha val="6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alpha val="60000"/>
                  </a:schemeClr>
                </a:solidFill>
              </a:rPr>
              <a:t>виявляти</a:t>
            </a:r>
            <a:r>
              <a:rPr lang="en-US" sz="1600" dirty="0">
                <a:solidFill>
                  <a:schemeClr val="tx2">
                    <a:alpha val="6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alpha val="60000"/>
                  </a:schemeClr>
                </a:solidFill>
              </a:rPr>
              <a:t>присутність</a:t>
            </a:r>
            <a:r>
              <a:rPr lang="en-US" sz="1600" dirty="0">
                <a:solidFill>
                  <a:schemeClr val="tx2">
                    <a:alpha val="60000"/>
                  </a:schemeClr>
                </a:solidFill>
              </a:rPr>
              <a:t> і </a:t>
            </a:r>
            <a:r>
              <a:rPr lang="en-US" sz="1600" dirty="0" err="1">
                <a:solidFill>
                  <a:schemeClr val="tx2">
                    <a:alpha val="60000"/>
                  </a:schemeClr>
                </a:solidFill>
              </a:rPr>
              <a:t>розташування</a:t>
            </a:r>
            <a:r>
              <a:rPr lang="en-US" sz="1600" dirty="0">
                <a:solidFill>
                  <a:schemeClr val="tx2">
                    <a:alpha val="6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alpha val="60000"/>
                  </a:schemeClr>
                </a:solidFill>
              </a:rPr>
              <a:t>кількох</a:t>
            </a:r>
            <a:r>
              <a:rPr lang="en-US" sz="1600" dirty="0">
                <a:solidFill>
                  <a:schemeClr val="tx2">
                    <a:alpha val="6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alpha val="60000"/>
                  </a:schemeClr>
                </a:solidFill>
              </a:rPr>
              <a:t>класів</a:t>
            </a:r>
            <a:r>
              <a:rPr lang="en-US" sz="1600" dirty="0">
                <a:solidFill>
                  <a:schemeClr val="tx2">
                    <a:alpha val="6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alpha val="60000"/>
                  </a:schemeClr>
                </a:solidFill>
              </a:rPr>
              <a:t>об’єктів</a:t>
            </a:r>
            <a:r>
              <a:rPr lang="en-US" sz="1600" dirty="0">
                <a:solidFill>
                  <a:schemeClr val="tx2">
                    <a:alpha val="60000"/>
                  </a:schemeClr>
                </a:solidFill>
              </a:rPr>
              <a:t>. </a:t>
            </a:r>
            <a:r>
              <a:rPr lang="en-US" sz="1600" dirty="0" err="1">
                <a:solidFill>
                  <a:schemeClr val="tx2">
                    <a:alpha val="60000"/>
                  </a:schemeClr>
                </a:solidFill>
              </a:rPr>
              <a:t>Наприклад</a:t>
            </a:r>
            <a:r>
              <a:rPr lang="en-US" sz="1600" dirty="0">
                <a:solidFill>
                  <a:schemeClr val="tx2">
                    <a:alpha val="60000"/>
                  </a:schemeClr>
                </a:solidFill>
              </a:rPr>
              <a:t>, </a:t>
            </a:r>
            <a:r>
              <a:rPr lang="en-US" sz="1600" dirty="0" err="1">
                <a:solidFill>
                  <a:schemeClr val="tx2">
                    <a:alpha val="60000"/>
                  </a:schemeClr>
                </a:solidFill>
              </a:rPr>
              <a:t>модель</a:t>
            </a:r>
            <a:r>
              <a:rPr lang="en-US" sz="1600" dirty="0">
                <a:solidFill>
                  <a:schemeClr val="tx2">
                    <a:alpha val="6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alpha val="60000"/>
                  </a:schemeClr>
                </a:solidFill>
              </a:rPr>
              <a:t>може</a:t>
            </a:r>
            <a:r>
              <a:rPr lang="en-US" sz="1600" dirty="0">
                <a:solidFill>
                  <a:schemeClr val="tx2">
                    <a:alpha val="6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alpha val="60000"/>
                  </a:schemeClr>
                </a:solidFill>
              </a:rPr>
              <a:t>бути</a:t>
            </a:r>
            <a:r>
              <a:rPr lang="en-US" sz="1600" dirty="0">
                <a:solidFill>
                  <a:schemeClr val="tx2">
                    <a:alpha val="6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alpha val="60000"/>
                  </a:schemeClr>
                </a:solidFill>
              </a:rPr>
              <a:t>навчена</a:t>
            </a:r>
            <a:r>
              <a:rPr lang="en-US" sz="1600" dirty="0">
                <a:solidFill>
                  <a:schemeClr val="tx2">
                    <a:alpha val="6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alpha val="60000"/>
                  </a:schemeClr>
                </a:solidFill>
              </a:rPr>
              <a:t>зображеннями</a:t>
            </a:r>
            <a:r>
              <a:rPr lang="en-US" sz="1600" dirty="0">
                <a:solidFill>
                  <a:schemeClr val="tx2">
                    <a:alpha val="60000"/>
                  </a:schemeClr>
                </a:solidFill>
              </a:rPr>
              <a:t>, </a:t>
            </a:r>
            <a:r>
              <a:rPr lang="en-US" sz="1600" dirty="0" err="1">
                <a:solidFill>
                  <a:schemeClr val="tx2">
                    <a:alpha val="60000"/>
                  </a:schemeClr>
                </a:solidFill>
              </a:rPr>
              <a:t>які</a:t>
            </a:r>
            <a:r>
              <a:rPr lang="en-US" sz="1600" dirty="0">
                <a:solidFill>
                  <a:schemeClr val="tx2">
                    <a:alpha val="6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alpha val="60000"/>
                  </a:schemeClr>
                </a:solidFill>
              </a:rPr>
              <a:t>містять</a:t>
            </a:r>
            <a:r>
              <a:rPr lang="en-US" sz="1600" dirty="0">
                <a:solidFill>
                  <a:schemeClr val="tx2">
                    <a:alpha val="6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alpha val="60000"/>
                  </a:schemeClr>
                </a:solidFill>
              </a:rPr>
              <a:t>різні</a:t>
            </a:r>
            <a:r>
              <a:rPr lang="en-US" sz="1600" dirty="0">
                <a:solidFill>
                  <a:schemeClr val="tx2">
                    <a:alpha val="6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alpha val="60000"/>
                  </a:schemeClr>
                </a:solidFill>
              </a:rPr>
              <a:t>шматочки</a:t>
            </a:r>
            <a:r>
              <a:rPr lang="en-US" sz="1600" dirty="0">
                <a:solidFill>
                  <a:schemeClr val="tx2">
                    <a:alpha val="6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alpha val="60000"/>
                  </a:schemeClr>
                </a:solidFill>
              </a:rPr>
              <a:t>фруктів</a:t>
            </a:r>
            <a:r>
              <a:rPr lang="en-US" sz="1600" dirty="0">
                <a:solidFill>
                  <a:schemeClr val="tx2">
                    <a:alpha val="60000"/>
                  </a:schemeClr>
                </a:solidFill>
              </a:rPr>
              <a:t>, </a:t>
            </a:r>
            <a:r>
              <a:rPr lang="en-US" sz="1600" dirty="0" err="1">
                <a:solidFill>
                  <a:schemeClr val="tx2">
                    <a:alpha val="60000"/>
                  </a:schemeClr>
                </a:solidFill>
              </a:rPr>
              <a:t>разом</a:t>
            </a:r>
            <a:r>
              <a:rPr lang="en-US" sz="1600" dirty="0">
                <a:solidFill>
                  <a:schemeClr val="tx2">
                    <a:alpha val="6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alpha val="60000"/>
                  </a:schemeClr>
                </a:solidFill>
              </a:rPr>
              <a:t>із</a:t>
            </a:r>
            <a:r>
              <a:rPr lang="en-US" sz="1600" dirty="0">
                <a:solidFill>
                  <a:schemeClr val="tx2">
                    <a:alpha val="6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alpha val="60000"/>
                  </a:schemeClr>
                </a:solidFill>
              </a:rPr>
              <a:t>міткою</a:t>
            </a:r>
            <a:r>
              <a:rPr lang="en-US" sz="1600" dirty="0">
                <a:solidFill>
                  <a:schemeClr val="tx2">
                    <a:alpha val="60000"/>
                  </a:schemeClr>
                </a:solidFill>
              </a:rPr>
              <a:t>, </a:t>
            </a:r>
            <a:r>
              <a:rPr lang="en-US" sz="1600" dirty="0" err="1">
                <a:solidFill>
                  <a:schemeClr val="tx2">
                    <a:alpha val="60000"/>
                  </a:schemeClr>
                </a:solidFill>
              </a:rPr>
              <a:t>яка</a:t>
            </a:r>
            <a:r>
              <a:rPr lang="en-US" sz="1600" dirty="0">
                <a:solidFill>
                  <a:schemeClr val="tx2">
                    <a:alpha val="6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alpha val="60000"/>
                  </a:schemeClr>
                </a:solidFill>
              </a:rPr>
              <a:t>визначає</a:t>
            </a:r>
            <a:r>
              <a:rPr lang="en-US" sz="1600" dirty="0">
                <a:solidFill>
                  <a:schemeClr val="tx2">
                    <a:alpha val="6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alpha val="60000"/>
                  </a:schemeClr>
                </a:solidFill>
              </a:rPr>
              <a:t>клас</a:t>
            </a:r>
            <a:r>
              <a:rPr lang="en-US" sz="1600" dirty="0">
                <a:solidFill>
                  <a:schemeClr val="tx2">
                    <a:alpha val="6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alpha val="60000"/>
                  </a:schemeClr>
                </a:solidFill>
              </a:rPr>
              <a:t>фруктів</a:t>
            </a:r>
            <a:r>
              <a:rPr lang="en-US" sz="1600" dirty="0">
                <a:solidFill>
                  <a:schemeClr val="tx2">
                    <a:alpha val="60000"/>
                  </a:schemeClr>
                </a:solidFill>
              </a:rPr>
              <a:t>, </a:t>
            </a:r>
            <a:r>
              <a:rPr lang="en-US" sz="1600" dirty="0" err="1">
                <a:solidFill>
                  <a:schemeClr val="tx2">
                    <a:alpha val="60000"/>
                  </a:schemeClr>
                </a:solidFill>
              </a:rPr>
              <a:t>які</a:t>
            </a:r>
            <a:r>
              <a:rPr lang="en-US" sz="1600" dirty="0">
                <a:solidFill>
                  <a:schemeClr val="tx2">
                    <a:alpha val="6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alpha val="60000"/>
                  </a:schemeClr>
                </a:solidFill>
              </a:rPr>
              <a:t>вони</a:t>
            </a:r>
            <a:r>
              <a:rPr lang="en-US" sz="1600" dirty="0">
                <a:solidFill>
                  <a:schemeClr val="tx2">
                    <a:alpha val="6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alpha val="60000"/>
                  </a:schemeClr>
                </a:solidFill>
              </a:rPr>
              <a:t>представляють</a:t>
            </a:r>
            <a:r>
              <a:rPr lang="en-US" sz="1600" dirty="0">
                <a:solidFill>
                  <a:schemeClr val="tx2">
                    <a:alpha val="60000"/>
                  </a:schemeClr>
                </a:solidFill>
              </a:rPr>
              <a:t> (</a:t>
            </a:r>
            <a:r>
              <a:rPr lang="en-US" sz="1600" dirty="0" err="1">
                <a:solidFill>
                  <a:schemeClr val="tx2">
                    <a:alpha val="60000"/>
                  </a:schemeClr>
                </a:solidFill>
              </a:rPr>
              <a:t>наприклад</a:t>
            </a:r>
            <a:r>
              <a:rPr lang="en-US" sz="1600" dirty="0">
                <a:solidFill>
                  <a:schemeClr val="tx2">
                    <a:alpha val="60000"/>
                  </a:schemeClr>
                </a:solidFill>
              </a:rPr>
              <a:t>, </a:t>
            </a:r>
            <a:r>
              <a:rPr lang="en-US" sz="1600" dirty="0" err="1">
                <a:solidFill>
                  <a:schemeClr val="tx2">
                    <a:alpha val="60000"/>
                  </a:schemeClr>
                </a:solidFill>
              </a:rPr>
              <a:t>яблуко</a:t>
            </a:r>
            <a:r>
              <a:rPr lang="en-US" sz="1600" dirty="0">
                <a:solidFill>
                  <a:schemeClr val="tx2">
                    <a:alpha val="60000"/>
                  </a:schemeClr>
                </a:solidFill>
              </a:rPr>
              <a:t>, </a:t>
            </a:r>
            <a:r>
              <a:rPr lang="en-US" sz="1600" dirty="0" err="1">
                <a:solidFill>
                  <a:schemeClr val="tx2">
                    <a:alpha val="60000"/>
                  </a:schemeClr>
                </a:solidFill>
              </a:rPr>
              <a:t>банан</a:t>
            </a:r>
            <a:r>
              <a:rPr lang="en-US" sz="1600" dirty="0">
                <a:solidFill>
                  <a:schemeClr val="tx2">
                    <a:alpha val="6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alpha val="60000"/>
                  </a:schemeClr>
                </a:solidFill>
              </a:rPr>
              <a:t>або</a:t>
            </a:r>
            <a:r>
              <a:rPr lang="en-US" sz="1600" dirty="0">
                <a:solidFill>
                  <a:schemeClr val="tx2">
                    <a:alpha val="6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alpha val="60000"/>
                  </a:schemeClr>
                </a:solidFill>
              </a:rPr>
              <a:t>полуниця</a:t>
            </a:r>
            <a:r>
              <a:rPr lang="en-US" sz="1600" dirty="0">
                <a:solidFill>
                  <a:schemeClr val="tx2">
                    <a:alpha val="60000"/>
                  </a:schemeClr>
                </a:solidFill>
              </a:rPr>
              <a:t>), і </a:t>
            </a:r>
            <a:r>
              <a:rPr lang="en-US" sz="1600" dirty="0" err="1">
                <a:solidFill>
                  <a:schemeClr val="tx2">
                    <a:alpha val="60000"/>
                  </a:schemeClr>
                </a:solidFill>
              </a:rPr>
              <a:t>даними</a:t>
            </a:r>
            <a:r>
              <a:rPr lang="en-US" sz="1600" dirty="0">
                <a:solidFill>
                  <a:schemeClr val="tx2">
                    <a:alpha val="60000"/>
                  </a:schemeClr>
                </a:solidFill>
              </a:rPr>
              <a:t>, </a:t>
            </a:r>
            <a:r>
              <a:rPr lang="en-US" sz="1600" dirty="0" err="1">
                <a:solidFill>
                  <a:schemeClr val="tx2">
                    <a:alpha val="60000"/>
                  </a:schemeClr>
                </a:solidFill>
              </a:rPr>
              <a:t>що</a:t>
            </a:r>
            <a:r>
              <a:rPr lang="en-US" sz="1600" dirty="0">
                <a:solidFill>
                  <a:schemeClr val="tx2">
                    <a:alpha val="6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alpha val="60000"/>
                  </a:schemeClr>
                </a:solidFill>
              </a:rPr>
              <a:t>вказують</a:t>
            </a:r>
            <a:r>
              <a:rPr lang="en-US" sz="1600" dirty="0">
                <a:solidFill>
                  <a:schemeClr val="tx2">
                    <a:alpha val="60000"/>
                  </a:schemeClr>
                </a:solidFill>
              </a:rPr>
              <a:t>, </a:t>
            </a:r>
            <a:r>
              <a:rPr lang="en-US" sz="1600" dirty="0" err="1">
                <a:solidFill>
                  <a:schemeClr val="tx2">
                    <a:alpha val="60000"/>
                  </a:schemeClr>
                </a:solidFill>
              </a:rPr>
              <a:t>де</a:t>
            </a:r>
            <a:r>
              <a:rPr lang="en-US" sz="1600" dirty="0">
                <a:solidFill>
                  <a:schemeClr val="tx2">
                    <a:alpha val="6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alpha val="60000"/>
                  </a:schemeClr>
                </a:solidFill>
              </a:rPr>
              <a:t>кожен</a:t>
            </a:r>
            <a:r>
              <a:rPr lang="en-US" sz="1600" dirty="0">
                <a:solidFill>
                  <a:schemeClr val="tx2">
                    <a:alpha val="6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alpha val="60000"/>
                  </a:schemeClr>
                </a:solidFill>
              </a:rPr>
              <a:t>об’єкт</a:t>
            </a:r>
            <a:r>
              <a:rPr lang="en-US" sz="1600" dirty="0">
                <a:solidFill>
                  <a:schemeClr val="tx2">
                    <a:alpha val="6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alpha val="60000"/>
                  </a:schemeClr>
                </a:solidFill>
              </a:rPr>
              <a:t>з’являється</a:t>
            </a:r>
            <a:r>
              <a:rPr lang="en-US" sz="1600" dirty="0">
                <a:solidFill>
                  <a:schemeClr val="tx2">
                    <a:alpha val="60000"/>
                  </a:schemeClr>
                </a:solidFill>
              </a:rPr>
              <a:t> в </a:t>
            </a:r>
            <a:r>
              <a:rPr lang="en-US" sz="1600" dirty="0" err="1">
                <a:solidFill>
                  <a:schemeClr val="tx2">
                    <a:alpha val="60000"/>
                  </a:schemeClr>
                </a:solidFill>
              </a:rPr>
              <a:t>зображення.Коли</a:t>
            </a:r>
            <a:r>
              <a:rPr lang="en-US" sz="1600" dirty="0">
                <a:solidFill>
                  <a:schemeClr val="tx2">
                    <a:alpha val="6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alpha val="60000"/>
                  </a:schemeClr>
                </a:solidFill>
              </a:rPr>
              <a:t>зображення</a:t>
            </a:r>
            <a:r>
              <a:rPr lang="en-US" sz="1600" dirty="0">
                <a:solidFill>
                  <a:schemeClr val="tx2">
                    <a:alpha val="6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alpha val="60000"/>
                  </a:schemeClr>
                </a:solidFill>
              </a:rPr>
              <a:t>згодом</a:t>
            </a:r>
            <a:r>
              <a:rPr lang="en-US" sz="1600" dirty="0">
                <a:solidFill>
                  <a:schemeClr val="tx2">
                    <a:alpha val="6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alpha val="60000"/>
                  </a:schemeClr>
                </a:solidFill>
              </a:rPr>
              <a:t>надсилається</a:t>
            </a:r>
            <a:r>
              <a:rPr lang="en-US" sz="1600" dirty="0">
                <a:solidFill>
                  <a:schemeClr val="tx2">
                    <a:alpha val="6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alpha val="60000"/>
                  </a:schemeClr>
                </a:solidFill>
              </a:rPr>
              <a:t>моделі</a:t>
            </a:r>
            <a:r>
              <a:rPr lang="en-US" sz="1600" dirty="0">
                <a:solidFill>
                  <a:schemeClr val="tx2">
                    <a:alpha val="60000"/>
                  </a:schemeClr>
                </a:solidFill>
              </a:rPr>
              <a:t>, </a:t>
            </a:r>
            <a:r>
              <a:rPr lang="en-US" sz="1600" dirty="0" err="1">
                <a:solidFill>
                  <a:schemeClr val="tx2">
                    <a:alpha val="60000"/>
                  </a:schemeClr>
                </a:solidFill>
              </a:rPr>
              <a:t>вона</a:t>
            </a:r>
            <a:r>
              <a:rPr lang="en-US" sz="1600" dirty="0">
                <a:solidFill>
                  <a:schemeClr val="tx2">
                    <a:alpha val="6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alpha val="60000"/>
                  </a:schemeClr>
                </a:solidFill>
              </a:rPr>
              <a:t>виведе</a:t>
            </a:r>
            <a:r>
              <a:rPr lang="en-US" sz="1600" dirty="0">
                <a:solidFill>
                  <a:schemeClr val="tx2">
                    <a:alpha val="6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alpha val="60000"/>
                  </a:schemeClr>
                </a:solidFill>
              </a:rPr>
              <a:t>список</a:t>
            </a:r>
            <a:r>
              <a:rPr lang="en-US" sz="1600" dirty="0">
                <a:solidFill>
                  <a:schemeClr val="tx2">
                    <a:alpha val="6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alpha val="60000"/>
                  </a:schemeClr>
                </a:solidFill>
              </a:rPr>
              <a:t>об’єктів</a:t>
            </a:r>
            <a:r>
              <a:rPr lang="en-US" sz="1600" dirty="0">
                <a:solidFill>
                  <a:schemeClr val="tx2">
                    <a:alpha val="60000"/>
                  </a:schemeClr>
                </a:solidFill>
              </a:rPr>
              <a:t>, </a:t>
            </a:r>
            <a:r>
              <a:rPr lang="en-US" sz="1600" dirty="0" err="1">
                <a:solidFill>
                  <a:schemeClr val="tx2">
                    <a:alpha val="60000"/>
                  </a:schemeClr>
                </a:solidFill>
              </a:rPr>
              <a:t>які</a:t>
            </a:r>
            <a:r>
              <a:rPr lang="en-US" sz="1600" dirty="0">
                <a:solidFill>
                  <a:schemeClr val="tx2">
                    <a:alpha val="6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alpha val="60000"/>
                  </a:schemeClr>
                </a:solidFill>
              </a:rPr>
              <a:t>вона</a:t>
            </a:r>
            <a:r>
              <a:rPr lang="en-US" sz="1600" dirty="0">
                <a:solidFill>
                  <a:schemeClr val="tx2">
                    <a:alpha val="6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alpha val="60000"/>
                  </a:schemeClr>
                </a:solidFill>
              </a:rPr>
              <a:t>виявляє</a:t>
            </a:r>
            <a:r>
              <a:rPr lang="en-US" sz="1600" dirty="0">
                <a:solidFill>
                  <a:schemeClr val="tx2">
                    <a:alpha val="60000"/>
                  </a:schemeClr>
                </a:solidFill>
              </a:rPr>
              <a:t>, </a:t>
            </a:r>
            <a:r>
              <a:rPr lang="en-US" sz="1600" dirty="0" err="1">
                <a:solidFill>
                  <a:schemeClr val="tx2">
                    <a:alpha val="60000"/>
                  </a:schemeClr>
                </a:solidFill>
              </a:rPr>
              <a:t>розташування</a:t>
            </a:r>
            <a:r>
              <a:rPr lang="en-US" sz="1600" dirty="0">
                <a:solidFill>
                  <a:schemeClr val="tx2">
                    <a:alpha val="6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alpha val="60000"/>
                  </a:schemeClr>
                </a:solidFill>
              </a:rPr>
              <a:t>обмежувальної</a:t>
            </a:r>
            <a:r>
              <a:rPr lang="en-US" sz="1600" dirty="0">
                <a:solidFill>
                  <a:schemeClr val="tx2">
                    <a:alpha val="6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alpha val="60000"/>
                  </a:schemeClr>
                </a:solidFill>
              </a:rPr>
              <a:t>рамки</a:t>
            </a:r>
            <a:r>
              <a:rPr lang="en-US" sz="1600" dirty="0">
                <a:solidFill>
                  <a:schemeClr val="tx2">
                    <a:alpha val="60000"/>
                  </a:schemeClr>
                </a:solidFill>
              </a:rPr>
              <a:t>, </a:t>
            </a:r>
            <a:r>
              <a:rPr lang="en-US" sz="1600" dirty="0" err="1">
                <a:solidFill>
                  <a:schemeClr val="tx2">
                    <a:alpha val="60000"/>
                  </a:schemeClr>
                </a:solidFill>
              </a:rPr>
              <a:t>яка</a:t>
            </a:r>
            <a:r>
              <a:rPr lang="en-US" sz="1600" dirty="0">
                <a:solidFill>
                  <a:schemeClr val="tx2">
                    <a:alpha val="6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alpha val="60000"/>
                  </a:schemeClr>
                </a:solidFill>
              </a:rPr>
              <a:t>містить</a:t>
            </a:r>
            <a:r>
              <a:rPr lang="en-US" sz="1600" dirty="0">
                <a:solidFill>
                  <a:schemeClr val="tx2">
                    <a:alpha val="6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alpha val="60000"/>
                  </a:schemeClr>
                </a:solidFill>
              </a:rPr>
              <a:t>кожен</a:t>
            </a:r>
            <a:r>
              <a:rPr lang="en-US" sz="1600" dirty="0">
                <a:solidFill>
                  <a:schemeClr val="tx2">
                    <a:alpha val="6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alpha val="60000"/>
                  </a:schemeClr>
                </a:solidFill>
              </a:rPr>
              <a:t>об’єкт</a:t>
            </a:r>
            <a:r>
              <a:rPr lang="en-US" sz="1600" dirty="0">
                <a:solidFill>
                  <a:schemeClr val="tx2">
                    <a:alpha val="60000"/>
                  </a:schemeClr>
                </a:solidFill>
              </a:rPr>
              <a:t>, і </a:t>
            </a:r>
            <a:r>
              <a:rPr lang="en-US" sz="1600" dirty="0" err="1">
                <a:solidFill>
                  <a:schemeClr val="tx2">
                    <a:alpha val="60000"/>
                  </a:schemeClr>
                </a:solidFill>
              </a:rPr>
              <a:t>оцінку</a:t>
            </a:r>
            <a:r>
              <a:rPr lang="en-US" sz="1600" dirty="0">
                <a:solidFill>
                  <a:schemeClr val="tx2">
                    <a:alpha val="60000"/>
                  </a:schemeClr>
                </a:solidFill>
              </a:rPr>
              <a:t>, </a:t>
            </a:r>
            <a:r>
              <a:rPr lang="en-US" sz="1600" dirty="0" err="1">
                <a:solidFill>
                  <a:schemeClr val="tx2">
                    <a:alpha val="60000"/>
                  </a:schemeClr>
                </a:solidFill>
              </a:rPr>
              <a:t>яка</a:t>
            </a:r>
            <a:r>
              <a:rPr lang="en-US" sz="1600" dirty="0">
                <a:solidFill>
                  <a:schemeClr val="tx2">
                    <a:alpha val="6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alpha val="60000"/>
                  </a:schemeClr>
                </a:solidFill>
              </a:rPr>
              <a:t>вказує</a:t>
            </a:r>
            <a:r>
              <a:rPr lang="en-US" sz="1600" dirty="0">
                <a:solidFill>
                  <a:schemeClr val="tx2">
                    <a:alpha val="6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alpha val="60000"/>
                  </a:schemeClr>
                </a:solidFill>
              </a:rPr>
              <a:t>на</a:t>
            </a:r>
            <a:r>
              <a:rPr lang="en-US" sz="1600" dirty="0">
                <a:solidFill>
                  <a:schemeClr val="tx2">
                    <a:alpha val="6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alpha val="60000"/>
                  </a:schemeClr>
                </a:solidFill>
              </a:rPr>
              <a:t>впевненість</a:t>
            </a:r>
            <a:r>
              <a:rPr lang="en-US" sz="1600" dirty="0">
                <a:solidFill>
                  <a:schemeClr val="tx2">
                    <a:alpha val="60000"/>
                  </a:schemeClr>
                </a:solidFill>
              </a:rPr>
              <a:t> у </a:t>
            </a:r>
            <a:r>
              <a:rPr lang="en-US" sz="1600" dirty="0" err="1">
                <a:solidFill>
                  <a:schemeClr val="tx2">
                    <a:alpha val="60000"/>
                  </a:schemeClr>
                </a:solidFill>
              </a:rPr>
              <a:t>правильності</a:t>
            </a:r>
            <a:r>
              <a:rPr lang="en-US" sz="1600" dirty="0">
                <a:solidFill>
                  <a:schemeClr val="tx2">
                    <a:alpha val="6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alpha val="60000"/>
                  </a:schemeClr>
                </a:solidFill>
              </a:rPr>
              <a:t>виявлення</a:t>
            </a:r>
            <a:r>
              <a:rPr lang="en-US" sz="1600" dirty="0">
                <a:solidFill>
                  <a:schemeClr val="tx2">
                    <a:alpha val="60000"/>
                  </a:schemeClr>
                </a:solidFill>
              </a:rPr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871FBB-6606-8262-A899-562459121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29375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8844951-7827-47D4-8276-7DDE1FA7D85A}" type="slidenum">
              <a:rPr lang="en-US">
                <a:solidFill>
                  <a:schemeClr val="tx2">
                    <a:alpha val="60000"/>
                  </a:schemeClr>
                </a:solidFill>
              </a:rPr>
              <a:pPr>
                <a:spcAft>
                  <a:spcPts val="600"/>
                </a:spcAft>
              </a:pPr>
              <a:t>8</a:t>
            </a:fld>
            <a:endParaRPr lang="en-US">
              <a:solidFill>
                <a:schemeClr val="tx2"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02118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3" name="Frame 9222">
            <a:extLst>
              <a:ext uri="{FF2B5EF4-FFF2-40B4-BE49-F238E27FC236}">
                <a16:creationId xmlns:a16="http://schemas.microsoft.com/office/drawing/2014/main" id="{DD7EAFE6-2BB9-41FB-9CF4-588CFC7087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frame">
            <a:avLst>
              <a:gd name="adj1" fmla="val 7164"/>
            </a:avLst>
          </a:prstGeom>
          <a:gradFill flip="none" rotWithShape="1">
            <a:gsLst>
              <a:gs pos="0">
                <a:schemeClr val="accent2">
                  <a:alpha val="40000"/>
                </a:schemeClr>
              </a:gs>
              <a:gs pos="100000">
                <a:schemeClr val="accent1">
                  <a:alpha val="4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225" name="Rectangle 9224">
            <a:extLst>
              <a:ext uri="{FF2B5EF4-FFF2-40B4-BE49-F238E27FC236}">
                <a16:creationId xmlns:a16="http://schemas.microsoft.com/office/drawing/2014/main" id="{19B36E71-93BD-4984-AC9C-CC9FB9CC0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27" name="Frame 9226">
            <a:extLst>
              <a:ext uri="{FF2B5EF4-FFF2-40B4-BE49-F238E27FC236}">
                <a16:creationId xmlns:a16="http://schemas.microsoft.com/office/drawing/2014/main" id="{1566AC62-7AC7-4ED5-A03D-E28AC560E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frame">
            <a:avLst>
              <a:gd name="adj1" fmla="val 7164"/>
            </a:avLst>
          </a:prstGeom>
          <a:gradFill flip="none" rotWithShape="1">
            <a:gsLst>
              <a:gs pos="0">
                <a:schemeClr val="accent2">
                  <a:alpha val="40000"/>
                </a:schemeClr>
              </a:gs>
              <a:gs pos="100000">
                <a:schemeClr val="accent1">
                  <a:alpha val="4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E02931-0C28-BAF8-5E50-65FDDBABA0C6}"/>
              </a:ext>
            </a:extLst>
          </p:cNvPr>
          <p:cNvSpPr txBox="1"/>
          <p:nvPr/>
        </p:nvSpPr>
        <p:spPr>
          <a:xfrm>
            <a:off x="730250" y="774699"/>
            <a:ext cx="10807700" cy="235778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 indent="-228600">
              <a:spcBef>
                <a:spcPts val="1000"/>
              </a:spcBef>
              <a:buClr>
                <a:schemeClr val="tx2">
                  <a:lumMod val="10000"/>
                  <a:lumOff val="90000"/>
                </a:schemeClr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sz="2200" b="1" dirty="0" err="1">
                <a:solidFill>
                  <a:schemeClr val="tx2">
                    <a:alpha val="60000"/>
                  </a:schemeClr>
                </a:solidFill>
              </a:rPr>
              <a:t>Вхідні</a:t>
            </a:r>
            <a:r>
              <a:rPr lang="en-US" sz="2200" b="1" dirty="0">
                <a:solidFill>
                  <a:schemeClr val="tx2">
                    <a:alpha val="60000"/>
                  </a:schemeClr>
                </a:solidFill>
              </a:rPr>
              <a:t> </a:t>
            </a:r>
            <a:r>
              <a:rPr lang="en-US" sz="2200" b="1" dirty="0" err="1">
                <a:solidFill>
                  <a:schemeClr val="tx2">
                    <a:alpha val="60000"/>
                  </a:schemeClr>
                </a:solidFill>
              </a:rPr>
              <a:t>дані</a:t>
            </a:r>
            <a:r>
              <a:rPr lang="en-US" sz="2200" b="1" dirty="0">
                <a:solidFill>
                  <a:schemeClr val="tx2">
                    <a:alpha val="60000"/>
                  </a:schemeClr>
                </a:solidFill>
              </a:rPr>
              <a:t>:</a:t>
            </a:r>
          </a:p>
          <a:p>
            <a:pPr indent="-228600">
              <a:spcBef>
                <a:spcPts val="1000"/>
              </a:spcBef>
              <a:buClr>
                <a:schemeClr val="tx2">
                  <a:lumMod val="10000"/>
                  <a:lumOff val="90000"/>
                </a:schemeClr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dirty="0" err="1">
                <a:solidFill>
                  <a:schemeClr val="tx2">
                    <a:alpha val="60000"/>
                  </a:schemeClr>
                </a:solidFill>
              </a:rPr>
              <a:t>Модель</a:t>
            </a:r>
            <a:r>
              <a:rPr lang="en-US" dirty="0">
                <a:solidFill>
                  <a:schemeClr val="tx2">
                    <a:alpha val="6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alpha val="60000"/>
                  </a:schemeClr>
                </a:solidFill>
              </a:rPr>
              <a:t>приймає</a:t>
            </a:r>
            <a:r>
              <a:rPr lang="en-US" dirty="0">
                <a:solidFill>
                  <a:schemeClr val="tx2">
                    <a:alpha val="6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alpha val="60000"/>
                  </a:schemeClr>
                </a:solidFill>
              </a:rPr>
              <a:t>зображення</a:t>
            </a:r>
            <a:r>
              <a:rPr lang="en-US" dirty="0">
                <a:solidFill>
                  <a:schemeClr val="tx2">
                    <a:alpha val="6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alpha val="60000"/>
                  </a:schemeClr>
                </a:solidFill>
              </a:rPr>
              <a:t>як</a:t>
            </a:r>
            <a:r>
              <a:rPr lang="en-US" dirty="0">
                <a:solidFill>
                  <a:schemeClr val="tx2">
                    <a:alpha val="6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alpha val="60000"/>
                  </a:schemeClr>
                </a:solidFill>
              </a:rPr>
              <a:t>вхідні</a:t>
            </a:r>
            <a:r>
              <a:rPr lang="en-US" dirty="0">
                <a:solidFill>
                  <a:schemeClr val="tx2">
                    <a:alpha val="6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alpha val="60000"/>
                  </a:schemeClr>
                </a:solidFill>
              </a:rPr>
              <a:t>дані.Припустімо</a:t>
            </a:r>
            <a:r>
              <a:rPr lang="en-US" dirty="0">
                <a:solidFill>
                  <a:schemeClr val="tx2">
                    <a:alpha val="60000"/>
                  </a:schemeClr>
                </a:solidFill>
              </a:rPr>
              <a:t>, </a:t>
            </a:r>
            <a:r>
              <a:rPr lang="en-US" dirty="0" err="1">
                <a:solidFill>
                  <a:schemeClr val="tx2">
                    <a:alpha val="60000"/>
                  </a:schemeClr>
                </a:solidFill>
              </a:rPr>
              <a:t>що</a:t>
            </a:r>
            <a:r>
              <a:rPr lang="en-US" dirty="0">
                <a:solidFill>
                  <a:schemeClr val="tx2">
                    <a:alpha val="6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alpha val="60000"/>
                  </a:schemeClr>
                </a:solidFill>
              </a:rPr>
              <a:t>очікуване</a:t>
            </a:r>
            <a:r>
              <a:rPr lang="en-US" dirty="0">
                <a:solidFill>
                  <a:schemeClr val="tx2">
                    <a:alpha val="6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alpha val="60000"/>
                  </a:schemeClr>
                </a:solidFill>
              </a:rPr>
              <a:t>зображення</a:t>
            </a:r>
            <a:r>
              <a:rPr lang="en-US" dirty="0">
                <a:solidFill>
                  <a:schemeClr val="tx2">
                    <a:alpha val="6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alpha val="60000"/>
                  </a:schemeClr>
                </a:solidFill>
              </a:rPr>
              <a:t>має</a:t>
            </a:r>
            <a:r>
              <a:rPr lang="en-US" dirty="0">
                <a:solidFill>
                  <a:schemeClr val="tx2">
                    <a:alpha val="6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alpha val="60000"/>
                  </a:schemeClr>
                </a:solidFill>
              </a:rPr>
              <a:t>розмір</a:t>
            </a:r>
            <a:r>
              <a:rPr lang="en-US" dirty="0">
                <a:solidFill>
                  <a:schemeClr val="tx2">
                    <a:alpha val="60000"/>
                  </a:schemeClr>
                </a:solidFill>
              </a:rPr>
              <a:t> 300x300 </a:t>
            </a:r>
            <a:r>
              <a:rPr lang="en-US" dirty="0" err="1">
                <a:solidFill>
                  <a:schemeClr val="tx2">
                    <a:alpha val="60000"/>
                  </a:schemeClr>
                </a:solidFill>
              </a:rPr>
              <a:t>пікселів</a:t>
            </a:r>
            <a:r>
              <a:rPr lang="en-US" dirty="0">
                <a:solidFill>
                  <a:schemeClr val="tx2">
                    <a:alpha val="6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alpha val="60000"/>
                  </a:schemeClr>
                </a:solidFill>
              </a:rPr>
              <a:t>із</a:t>
            </a:r>
            <a:r>
              <a:rPr lang="en-US" dirty="0">
                <a:solidFill>
                  <a:schemeClr val="tx2">
                    <a:alpha val="6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alpha val="60000"/>
                  </a:schemeClr>
                </a:solidFill>
              </a:rPr>
              <a:t>трьома</a:t>
            </a:r>
            <a:r>
              <a:rPr lang="en-US" dirty="0">
                <a:solidFill>
                  <a:schemeClr val="tx2">
                    <a:alpha val="6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alpha val="60000"/>
                  </a:schemeClr>
                </a:solidFill>
              </a:rPr>
              <a:t>каналами</a:t>
            </a:r>
            <a:r>
              <a:rPr lang="en-US" dirty="0">
                <a:solidFill>
                  <a:schemeClr val="tx2">
                    <a:alpha val="60000"/>
                  </a:schemeClr>
                </a:solidFill>
              </a:rPr>
              <a:t> (</a:t>
            </a:r>
            <a:r>
              <a:rPr lang="en-US" dirty="0" err="1">
                <a:solidFill>
                  <a:schemeClr val="tx2">
                    <a:alpha val="60000"/>
                  </a:schemeClr>
                </a:solidFill>
              </a:rPr>
              <a:t>червоним</a:t>
            </a:r>
            <a:r>
              <a:rPr lang="en-US" dirty="0">
                <a:solidFill>
                  <a:schemeClr val="tx2">
                    <a:alpha val="60000"/>
                  </a:schemeClr>
                </a:solidFill>
              </a:rPr>
              <a:t>, </a:t>
            </a:r>
            <a:r>
              <a:rPr lang="en-US" dirty="0" err="1">
                <a:solidFill>
                  <a:schemeClr val="tx2">
                    <a:alpha val="60000"/>
                  </a:schemeClr>
                </a:solidFill>
              </a:rPr>
              <a:t>синім</a:t>
            </a:r>
            <a:r>
              <a:rPr lang="en-US" dirty="0">
                <a:solidFill>
                  <a:schemeClr val="tx2">
                    <a:alpha val="60000"/>
                  </a:schemeClr>
                </a:solidFill>
              </a:rPr>
              <a:t> і </a:t>
            </a:r>
            <a:r>
              <a:rPr lang="en-US" dirty="0" err="1">
                <a:solidFill>
                  <a:schemeClr val="tx2">
                    <a:alpha val="60000"/>
                  </a:schemeClr>
                </a:solidFill>
              </a:rPr>
              <a:t>зеленим</a:t>
            </a:r>
            <a:r>
              <a:rPr lang="en-US" dirty="0">
                <a:solidFill>
                  <a:schemeClr val="tx2">
                    <a:alpha val="60000"/>
                  </a:schemeClr>
                </a:solidFill>
              </a:rPr>
              <a:t>) </a:t>
            </a:r>
            <a:r>
              <a:rPr lang="en-US" dirty="0" err="1">
                <a:solidFill>
                  <a:schemeClr val="tx2">
                    <a:alpha val="60000"/>
                  </a:schemeClr>
                </a:solidFill>
              </a:rPr>
              <a:t>на</a:t>
            </a:r>
            <a:r>
              <a:rPr lang="en-US" dirty="0">
                <a:solidFill>
                  <a:schemeClr val="tx2">
                    <a:alpha val="6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alpha val="60000"/>
                  </a:schemeClr>
                </a:solidFill>
              </a:rPr>
              <a:t>піксель</a:t>
            </a:r>
            <a:r>
              <a:rPr lang="en-US" dirty="0">
                <a:solidFill>
                  <a:schemeClr val="tx2">
                    <a:alpha val="60000"/>
                  </a:schemeClr>
                </a:solidFill>
              </a:rPr>
              <a:t>. </a:t>
            </a:r>
            <a:r>
              <a:rPr lang="en-US" dirty="0" err="1">
                <a:solidFill>
                  <a:schemeClr val="tx2">
                    <a:alpha val="60000"/>
                  </a:schemeClr>
                </a:solidFill>
              </a:rPr>
              <a:t>Це</a:t>
            </a:r>
            <a:r>
              <a:rPr lang="en-US" dirty="0">
                <a:solidFill>
                  <a:schemeClr val="tx2">
                    <a:alpha val="6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alpha val="60000"/>
                  </a:schemeClr>
                </a:solidFill>
              </a:rPr>
              <a:t>має</a:t>
            </a:r>
            <a:r>
              <a:rPr lang="en-US" dirty="0">
                <a:solidFill>
                  <a:schemeClr val="tx2">
                    <a:alpha val="6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alpha val="60000"/>
                  </a:schemeClr>
                </a:solidFill>
              </a:rPr>
              <a:t>бути</a:t>
            </a:r>
            <a:r>
              <a:rPr lang="en-US" dirty="0">
                <a:solidFill>
                  <a:schemeClr val="tx2">
                    <a:alpha val="6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alpha val="60000"/>
                  </a:schemeClr>
                </a:solidFill>
              </a:rPr>
              <a:t>подано</a:t>
            </a:r>
            <a:r>
              <a:rPr lang="en-US" dirty="0">
                <a:solidFill>
                  <a:schemeClr val="tx2">
                    <a:alpha val="60000"/>
                  </a:schemeClr>
                </a:solidFill>
              </a:rPr>
              <a:t> в </a:t>
            </a:r>
            <a:r>
              <a:rPr lang="en-US" dirty="0" err="1">
                <a:solidFill>
                  <a:schemeClr val="tx2">
                    <a:alpha val="60000"/>
                  </a:schemeClr>
                </a:solidFill>
              </a:rPr>
              <a:t>модель</a:t>
            </a:r>
            <a:r>
              <a:rPr lang="en-US" dirty="0">
                <a:solidFill>
                  <a:schemeClr val="tx2">
                    <a:alpha val="6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alpha val="60000"/>
                  </a:schemeClr>
                </a:solidFill>
              </a:rPr>
              <a:t>як</a:t>
            </a:r>
            <a:r>
              <a:rPr lang="en-US" dirty="0">
                <a:solidFill>
                  <a:schemeClr val="tx2">
                    <a:alpha val="6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alpha val="60000"/>
                  </a:schemeClr>
                </a:solidFill>
              </a:rPr>
              <a:t>зведений</a:t>
            </a:r>
            <a:r>
              <a:rPr lang="en-US" dirty="0">
                <a:solidFill>
                  <a:schemeClr val="tx2">
                    <a:alpha val="6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alpha val="60000"/>
                  </a:schemeClr>
                </a:solidFill>
              </a:rPr>
              <a:t>буфер</a:t>
            </a:r>
            <a:r>
              <a:rPr lang="en-US" dirty="0">
                <a:solidFill>
                  <a:schemeClr val="tx2">
                    <a:alpha val="6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alpha val="60000"/>
                  </a:schemeClr>
                </a:solidFill>
              </a:rPr>
              <a:t>зі</a:t>
            </a:r>
            <a:r>
              <a:rPr lang="en-US" dirty="0">
                <a:solidFill>
                  <a:schemeClr val="tx2">
                    <a:alpha val="6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alpha val="60000"/>
                  </a:schemeClr>
                </a:solidFill>
              </a:rPr>
              <a:t>значеннями</a:t>
            </a:r>
            <a:r>
              <a:rPr lang="en-US" dirty="0">
                <a:solidFill>
                  <a:schemeClr val="tx2">
                    <a:alpha val="60000"/>
                  </a:schemeClr>
                </a:solidFill>
              </a:rPr>
              <a:t> 270 000 </a:t>
            </a:r>
            <a:r>
              <a:rPr lang="en-US" dirty="0" err="1">
                <a:solidFill>
                  <a:schemeClr val="tx2">
                    <a:alpha val="60000"/>
                  </a:schemeClr>
                </a:solidFill>
              </a:rPr>
              <a:t>байтів</a:t>
            </a:r>
            <a:r>
              <a:rPr lang="en-US" dirty="0">
                <a:solidFill>
                  <a:schemeClr val="tx2">
                    <a:alpha val="60000"/>
                  </a:schemeClr>
                </a:solidFill>
              </a:rPr>
              <a:t> (300x300x3). </a:t>
            </a:r>
            <a:r>
              <a:rPr lang="en-US" dirty="0" err="1">
                <a:solidFill>
                  <a:schemeClr val="tx2">
                    <a:alpha val="60000"/>
                  </a:schemeClr>
                </a:solidFill>
              </a:rPr>
              <a:t>Якщо</a:t>
            </a:r>
            <a:r>
              <a:rPr lang="en-US" dirty="0">
                <a:solidFill>
                  <a:schemeClr val="tx2">
                    <a:alpha val="6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alpha val="60000"/>
                  </a:schemeClr>
                </a:solidFill>
              </a:rPr>
              <a:t>модель</a:t>
            </a:r>
            <a:r>
              <a:rPr lang="en-US" dirty="0">
                <a:solidFill>
                  <a:schemeClr val="tx2">
                    <a:alpha val="6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alpha val="60000"/>
                  </a:schemeClr>
                </a:solidFill>
              </a:rPr>
              <a:t>квантована</a:t>
            </a:r>
            <a:r>
              <a:rPr lang="en-US" dirty="0">
                <a:solidFill>
                  <a:schemeClr val="tx2">
                    <a:alpha val="60000"/>
                  </a:schemeClr>
                </a:solidFill>
              </a:rPr>
              <a:t>, </a:t>
            </a:r>
            <a:r>
              <a:rPr lang="en-US" dirty="0" err="1">
                <a:solidFill>
                  <a:schemeClr val="tx2">
                    <a:alpha val="60000"/>
                  </a:schemeClr>
                </a:solidFill>
              </a:rPr>
              <a:t>кожне</a:t>
            </a:r>
            <a:r>
              <a:rPr lang="en-US" dirty="0">
                <a:solidFill>
                  <a:schemeClr val="tx2">
                    <a:alpha val="6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alpha val="60000"/>
                  </a:schemeClr>
                </a:solidFill>
              </a:rPr>
              <a:t>значення</a:t>
            </a:r>
            <a:r>
              <a:rPr lang="en-US" dirty="0">
                <a:solidFill>
                  <a:schemeClr val="tx2">
                    <a:alpha val="6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alpha val="60000"/>
                  </a:schemeClr>
                </a:solidFill>
              </a:rPr>
              <a:t>має</a:t>
            </a:r>
            <a:r>
              <a:rPr lang="en-US" dirty="0">
                <a:solidFill>
                  <a:schemeClr val="tx2">
                    <a:alpha val="6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alpha val="60000"/>
                  </a:schemeClr>
                </a:solidFill>
              </a:rPr>
              <a:t>бути</a:t>
            </a:r>
            <a:r>
              <a:rPr lang="en-US" dirty="0">
                <a:solidFill>
                  <a:schemeClr val="tx2">
                    <a:alpha val="6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alpha val="60000"/>
                  </a:schemeClr>
                </a:solidFill>
              </a:rPr>
              <a:t>одним</a:t>
            </a:r>
            <a:r>
              <a:rPr lang="en-US" dirty="0">
                <a:solidFill>
                  <a:schemeClr val="tx2">
                    <a:alpha val="6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alpha val="60000"/>
                  </a:schemeClr>
                </a:solidFill>
              </a:rPr>
              <a:t>байтом</a:t>
            </a:r>
            <a:r>
              <a:rPr lang="en-US" dirty="0">
                <a:solidFill>
                  <a:schemeClr val="tx2">
                    <a:alpha val="60000"/>
                  </a:schemeClr>
                </a:solidFill>
              </a:rPr>
              <a:t>, </a:t>
            </a:r>
            <a:r>
              <a:rPr lang="en-US" dirty="0" err="1">
                <a:solidFill>
                  <a:schemeClr val="tx2">
                    <a:alpha val="60000"/>
                  </a:schemeClr>
                </a:solidFill>
              </a:rPr>
              <a:t>що</a:t>
            </a:r>
            <a:r>
              <a:rPr lang="en-US" dirty="0">
                <a:solidFill>
                  <a:schemeClr val="tx2">
                    <a:alpha val="6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alpha val="60000"/>
                  </a:schemeClr>
                </a:solidFill>
              </a:rPr>
              <a:t>представляє</a:t>
            </a:r>
            <a:r>
              <a:rPr lang="en-US" dirty="0">
                <a:solidFill>
                  <a:schemeClr val="tx2">
                    <a:alpha val="6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alpha val="60000"/>
                  </a:schemeClr>
                </a:solidFill>
              </a:rPr>
              <a:t>значення</a:t>
            </a:r>
            <a:r>
              <a:rPr lang="en-US" dirty="0">
                <a:solidFill>
                  <a:schemeClr val="tx2">
                    <a:alpha val="6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alpha val="60000"/>
                  </a:schemeClr>
                </a:solidFill>
              </a:rPr>
              <a:t>від</a:t>
            </a:r>
            <a:r>
              <a:rPr lang="en-US" dirty="0">
                <a:solidFill>
                  <a:schemeClr val="tx2">
                    <a:alpha val="60000"/>
                  </a:schemeClr>
                </a:solidFill>
              </a:rPr>
              <a:t> 0 </a:t>
            </a:r>
            <a:r>
              <a:rPr lang="en-US" dirty="0" err="1">
                <a:solidFill>
                  <a:schemeClr val="tx2">
                    <a:alpha val="60000"/>
                  </a:schemeClr>
                </a:solidFill>
              </a:rPr>
              <a:t>до</a:t>
            </a:r>
            <a:r>
              <a:rPr lang="en-US" dirty="0">
                <a:solidFill>
                  <a:schemeClr val="tx2">
                    <a:alpha val="60000"/>
                  </a:schemeClr>
                </a:solidFill>
              </a:rPr>
              <a:t> 255. </a:t>
            </a:r>
          </a:p>
          <a:p>
            <a:pPr indent="-228600">
              <a:spcBef>
                <a:spcPts val="1000"/>
              </a:spcBef>
              <a:buClr>
                <a:schemeClr val="tx2">
                  <a:lumMod val="10000"/>
                  <a:lumOff val="90000"/>
                </a:schemeClr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sz="2200" b="1" dirty="0" err="1">
                <a:solidFill>
                  <a:schemeClr val="tx2">
                    <a:alpha val="60000"/>
                  </a:schemeClr>
                </a:solidFill>
              </a:rPr>
              <a:t>Вихідн</a:t>
            </a:r>
            <a:r>
              <a:rPr lang="uk-UA" sz="2200" b="1" dirty="0">
                <a:solidFill>
                  <a:schemeClr val="tx2">
                    <a:alpha val="60000"/>
                  </a:schemeClr>
                </a:solidFill>
              </a:rPr>
              <a:t>і</a:t>
            </a:r>
            <a:r>
              <a:rPr lang="en-US" sz="2200" b="1" dirty="0">
                <a:solidFill>
                  <a:schemeClr val="tx2">
                    <a:alpha val="60000"/>
                  </a:schemeClr>
                </a:solidFill>
              </a:rPr>
              <a:t> </a:t>
            </a:r>
            <a:r>
              <a:rPr lang="en-US" sz="2200" b="1" dirty="0" err="1">
                <a:solidFill>
                  <a:schemeClr val="tx2">
                    <a:alpha val="60000"/>
                  </a:schemeClr>
                </a:solidFill>
              </a:rPr>
              <a:t>дані</a:t>
            </a:r>
            <a:r>
              <a:rPr lang="en-US" sz="2200" b="1" dirty="0">
                <a:solidFill>
                  <a:schemeClr val="tx2">
                    <a:alpha val="60000"/>
                  </a:schemeClr>
                </a:solidFill>
              </a:rPr>
              <a:t>:</a:t>
            </a:r>
          </a:p>
          <a:p>
            <a:pPr indent="-228600">
              <a:spcBef>
                <a:spcPts val="1000"/>
              </a:spcBef>
              <a:buClr>
                <a:schemeClr val="tx2">
                  <a:lumMod val="10000"/>
                  <a:lumOff val="90000"/>
                </a:schemeClr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dirty="0" err="1">
                <a:solidFill>
                  <a:schemeClr val="tx2">
                    <a:alpha val="60000"/>
                  </a:schemeClr>
                </a:solidFill>
              </a:rPr>
              <a:t>Модель</a:t>
            </a:r>
            <a:r>
              <a:rPr lang="en-US" dirty="0">
                <a:solidFill>
                  <a:schemeClr val="tx2">
                    <a:alpha val="6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alpha val="60000"/>
                  </a:schemeClr>
                </a:solidFill>
              </a:rPr>
              <a:t>виводить</a:t>
            </a:r>
            <a:r>
              <a:rPr lang="en-US" dirty="0">
                <a:solidFill>
                  <a:schemeClr val="tx2">
                    <a:alpha val="6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alpha val="60000"/>
                  </a:schemeClr>
                </a:solidFill>
              </a:rPr>
              <a:t>чотири</a:t>
            </a:r>
            <a:r>
              <a:rPr lang="en-US" dirty="0">
                <a:solidFill>
                  <a:schemeClr val="tx2">
                    <a:alpha val="6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alpha val="60000"/>
                  </a:schemeClr>
                </a:solidFill>
              </a:rPr>
              <a:t>масиви</a:t>
            </a:r>
            <a:r>
              <a:rPr lang="en-US" dirty="0">
                <a:solidFill>
                  <a:schemeClr val="tx2">
                    <a:alpha val="60000"/>
                  </a:schemeClr>
                </a:solidFill>
              </a:rPr>
              <a:t>, </a:t>
            </a:r>
            <a:r>
              <a:rPr lang="en-US" dirty="0" err="1">
                <a:solidFill>
                  <a:schemeClr val="tx2">
                    <a:alpha val="60000"/>
                  </a:schemeClr>
                </a:solidFill>
              </a:rPr>
              <a:t>зіставлені</a:t>
            </a:r>
            <a:r>
              <a:rPr lang="en-US" dirty="0">
                <a:solidFill>
                  <a:schemeClr val="tx2">
                    <a:alpha val="60000"/>
                  </a:schemeClr>
                </a:solidFill>
              </a:rPr>
              <a:t> з </a:t>
            </a:r>
            <a:r>
              <a:rPr lang="en-US" dirty="0" err="1">
                <a:solidFill>
                  <a:schemeClr val="tx2">
                    <a:alpha val="60000"/>
                  </a:schemeClr>
                </a:solidFill>
              </a:rPr>
              <a:t>індексами</a:t>
            </a:r>
            <a:r>
              <a:rPr lang="en-US" dirty="0">
                <a:solidFill>
                  <a:schemeClr val="tx2">
                    <a:alpha val="60000"/>
                  </a:schemeClr>
                </a:solidFill>
              </a:rPr>
              <a:t> 0-4. </a:t>
            </a:r>
            <a:r>
              <a:rPr lang="en-US" dirty="0" err="1">
                <a:solidFill>
                  <a:schemeClr val="tx2">
                    <a:alpha val="60000"/>
                  </a:schemeClr>
                </a:solidFill>
              </a:rPr>
              <a:t>Масиви</a:t>
            </a:r>
            <a:r>
              <a:rPr lang="en-US" dirty="0">
                <a:solidFill>
                  <a:schemeClr val="tx2">
                    <a:alpha val="60000"/>
                  </a:schemeClr>
                </a:solidFill>
              </a:rPr>
              <a:t> 0, 1 і 2 </a:t>
            </a:r>
            <a:r>
              <a:rPr lang="en-US" dirty="0" err="1">
                <a:solidFill>
                  <a:schemeClr val="tx2">
                    <a:alpha val="60000"/>
                  </a:schemeClr>
                </a:solidFill>
              </a:rPr>
              <a:t>описують</a:t>
            </a:r>
            <a:r>
              <a:rPr lang="en-US" dirty="0">
                <a:solidFill>
                  <a:schemeClr val="tx2">
                    <a:alpha val="60000"/>
                  </a:schemeClr>
                </a:solidFill>
              </a:rPr>
              <a:t> N </a:t>
            </a:r>
            <a:r>
              <a:rPr lang="en-US" dirty="0" err="1">
                <a:solidFill>
                  <a:schemeClr val="tx2">
                    <a:alpha val="60000"/>
                  </a:schemeClr>
                </a:solidFill>
              </a:rPr>
              <a:t>виявлених</a:t>
            </a:r>
            <a:r>
              <a:rPr lang="en-US" dirty="0">
                <a:solidFill>
                  <a:schemeClr val="tx2">
                    <a:alpha val="6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alpha val="60000"/>
                  </a:schemeClr>
                </a:solidFill>
              </a:rPr>
              <a:t>об’єктів</a:t>
            </a:r>
            <a:r>
              <a:rPr lang="en-US" dirty="0">
                <a:solidFill>
                  <a:schemeClr val="tx2">
                    <a:alpha val="60000"/>
                  </a:schemeClr>
                </a:solidFill>
              </a:rPr>
              <a:t>, з </a:t>
            </a:r>
            <a:r>
              <a:rPr lang="en-US" dirty="0" err="1">
                <a:solidFill>
                  <a:schemeClr val="tx2">
                    <a:alpha val="60000"/>
                  </a:schemeClr>
                </a:solidFill>
              </a:rPr>
              <a:t>одним</a:t>
            </a:r>
            <a:r>
              <a:rPr lang="en-US" dirty="0">
                <a:solidFill>
                  <a:schemeClr val="tx2">
                    <a:alpha val="6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alpha val="60000"/>
                  </a:schemeClr>
                </a:solidFill>
              </a:rPr>
              <a:t>елементом</a:t>
            </a:r>
            <a:r>
              <a:rPr lang="en-US" dirty="0">
                <a:solidFill>
                  <a:schemeClr val="tx2">
                    <a:alpha val="60000"/>
                  </a:schemeClr>
                </a:solidFill>
              </a:rPr>
              <a:t> у </a:t>
            </a:r>
            <a:r>
              <a:rPr lang="en-US" dirty="0" err="1">
                <a:solidFill>
                  <a:schemeClr val="tx2">
                    <a:alpha val="60000"/>
                  </a:schemeClr>
                </a:solidFill>
              </a:rPr>
              <a:t>кожному</a:t>
            </a:r>
            <a:r>
              <a:rPr lang="en-US" dirty="0">
                <a:solidFill>
                  <a:schemeClr val="tx2">
                    <a:alpha val="6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alpha val="60000"/>
                  </a:schemeClr>
                </a:solidFill>
              </a:rPr>
              <a:t>масиві</a:t>
            </a:r>
            <a:r>
              <a:rPr lang="en-US" dirty="0">
                <a:solidFill>
                  <a:schemeClr val="tx2">
                    <a:alpha val="60000"/>
                  </a:schemeClr>
                </a:solidFill>
              </a:rPr>
              <a:t>, </a:t>
            </a:r>
            <a:r>
              <a:rPr lang="en-US" dirty="0" err="1">
                <a:solidFill>
                  <a:schemeClr val="tx2">
                    <a:alpha val="60000"/>
                  </a:schemeClr>
                </a:solidFill>
              </a:rPr>
              <a:t>що</a:t>
            </a:r>
            <a:r>
              <a:rPr lang="en-US" dirty="0">
                <a:solidFill>
                  <a:schemeClr val="tx2">
                    <a:alpha val="6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alpha val="60000"/>
                  </a:schemeClr>
                </a:solidFill>
              </a:rPr>
              <a:t>відповідає</a:t>
            </a:r>
            <a:r>
              <a:rPr lang="en-US" dirty="0">
                <a:solidFill>
                  <a:schemeClr val="tx2">
                    <a:alpha val="6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alpha val="60000"/>
                  </a:schemeClr>
                </a:solidFill>
              </a:rPr>
              <a:t>кожному</a:t>
            </a:r>
            <a:r>
              <a:rPr lang="en-US" dirty="0">
                <a:solidFill>
                  <a:schemeClr val="tx2">
                    <a:alpha val="6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alpha val="60000"/>
                  </a:schemeClr>
                </a:solidFill>
              </a:rPr>
              <a:t>об’єкту</a:t>
            </a:r>
            <a:r>
              <a:rPr lang="en-US" dirty="0">
                <a:solidFill>
                  <a:schemeClr val="tx2">
                    <a:alpha val="60000"/>
                  </a:schemeClr>
                </a:solidFill>
              </a:rPr>
              <a:t>.</a:t>
            </a:r>
          </a:p>
          <a:p>
            <a:pPr indent="-228600">
              <a:buClr>
                <a:schemeClr val="tx2">
                  <a:lumMod val="10000"/>
                  <a:lumOff val="90000"/>
                </a:schemeClr>
              </a:buClr>
              <a:buSzPct val="80000"/>
              <a:buFont typeface="Wingdings" panose="05000000000000000000" pitchFamily="2" charset="2"/>
              <a:buChar char="§"/>
            </a:pPr>
            <a:endParaRPr lang="en-US" dirty="0">
              <a:solidFill>
                <a:schemeClr val="tx2">
                  <a:alpha val="60000"/>
                </a:schemeClr>
              </a:solidFill>
            </a:endParaRPr>
          </a:p>
        </p:txBody>
      </p:sp>
      <p:pic>
        <p:nvPicPr>
          <p:cNvPr id="9218" name="Picture 2" descr="Optimising your input pipeline performance with tf.data (part 2) | by  Junhup Lim | Towards Data Science">
            <a:extLst>
              <a:ext uri="{FF2B5EF4-FFF2-40B4-BE49-F238E27FC236}">
                <a16:creationId xmlns:a16="http://schemas.microsoft.com/office/drawing/2014/main" id="{E590D93F-7CEE-B5C1-C84C-77819C6DD6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98" r="1" b="5684"/>
          <a:stretch/>
        </p:blipFill>
        <p:spPr bwMode="auto">
          <a:xfrm>
            <a:off x="784008" y="3216470"/>
            <a:ext cx="10569792" cy="3004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8C420D-DDD4-6ECA-D9D1-0D2B567EB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29375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8844951-7827-47D4-8276-7DDE1FA7D85A}" type="slidenum">
              <a:rPr lang="en-US" smtClean="0"/>
              <a:pPr>
                <a:spcAft>
                  <a:spcPts val="600"/>
                </a:spcAft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91302"/>
      </p:ext>
    </p:extLst>
  </p:cSld>
  <p:clrMapOvr>
    <a:masterClrMapping/>
  </p:clrMapOvr>
</p:sld>
</file>

<file path=ppt/theme/theme1.xml><?xml version="1.0" encoding="utf-8"?>
<a:theme xmlns:a="http://schemas.openxmlformats.org/drawingml/2006/main" name="LuminousVTI">
  <a:themeElements>
    <a:clrScheme name="Custom 54">
      <a:dk1>
        <a:sysClr val="windowText" lastClr="000000"/>
      </a:dk1>
      <a:lt1>
        <a:sysClr val="window" lastClr="FFFFFF"/>
      </a:lt1>
      <a:dk2>
        <a:srgbClr val="201449"/>
      </a:dk2>
      <a:lt2>
        <a:srgbClr val="EEEEEE"/>
      </a:lt2>
      <a:accent1>
        <a:srgbClr val="F900A0"/>
      </a:accent1>
      <a:accent2>
        <a:srgbClr val="4D4EE6"/>
      </a:accent2>
      <a:accent3>
        <a:srgbClr val="454B78"/>
      </a:accent3>
      <a:accent4>
        <a:srgbClr val="A3A3C1"/>
      </a:accent4>
      <a:accent5>
        <a:srgbClr val="7162FE"/>
      </a:accent5>
      <a:accent6>
        <a:srgbClr val="1EBE9B"/>
      </a:accent6>
      <a:hlink>
        <a:srgbClr val="F900A0"/>
      </a:hlink>
      <a:folHlink>
        <a:srgbClr val="8477FE"/>
      </a:folHlink>
    </a:clrScheme>
    <a:fontScheme name="Custom 51">
      <a:majorFont>
        <a:latin typeface="Sabon Next L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uminousVTI" id="{3EBF12FF-FD44-415B-AB75-5B4F7E5C3AC4}" vid="{521B7FAE-6A8D-4468-B79A-0706294A0D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AAFE2A1-77F8-441E-9B9F-DD61C354F4FE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5CF4B188-9E41-4609-81DC-EA2587D009A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6052644-F409-493B-8E91-969D43897F2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{2CA78877-14A2-43DC-923F-AEA74F8CE2E2}tf00537603_win32</Template>
  <TotalTime>0</TotalTime>
  <Words>543</Words>
  <Application>Microsoft Office PowerPoint</Application>
  <PresentationFormat>Widescreen</PresentationFormat>
  <Paragraphs>69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Avenir Next LT Pro</vt:lpstr>
      <vt:lpstr>Calibri</vt:lpstr>
      <vt:lpstr>Sabon Next LT</vt:lpstr>
      <vt:lpstr>Wingdings</vt:lpstr>
      <vt:lpstr>LuminousVTI</vt:lpstr>
      <vt:lpstr>Mold Detector</vt:lpstr>
      <vt:lpstr>Що таке класифікація зображень?</vt:lpstr>
      <vt:lpstr>План виконання задачі</vt:lpstr>
      <vt:lpstr>Вивчення даних</vt:lpstr>
      <vt:lpstr>PowerPoint Presentation</vt:lpstr>
      <vt:lpstr>З них:</vt:lpstr>
      <vt:lpstr>Модель розпізнавання об’єктів</vt:lpstr>
      <vt:lpstr>PowerPoint Presentation</vt:lpstr>
      <vt:lpstr>PowerPoint Presentation</vt:lpstr>
      <vt:lpstr>Оцінка моделі</vt:lpstr>
      <vt:lpstr>Реалізація інтерфейсу за допомогою бібліотеки Ківі </vt:lpstr>
      <vt:lpstr>Висновки</vt:lpstr>
      <vt:lpstr>Дякую за увагу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Mold Detector</dc:title>
  <dc:creator>Юлия Надь</dc:creator>
  <cp:lastModifiedBy>Юлия Надь</cp:lastModifiedBy>
  <cp:revision>2</cp:revision>
  <dcterms:created xsi:type="dcterms:W3CDTF">2023-01-16T21:22:15Z</dcterms:created>
  <dcterms:modified xsi:type="dcterms:W3CDTF">2023-01-16T23:31:27Z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